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20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0814BE-C68C-42EA-BA02-8AA1A558C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F980773-FE9A-4C51-9050-B42143C51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0691AE-054A-407B-A789-BDACFED84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A3D828-267C-4D68-A6AF-D86814F22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50F170-3AA6-47A5-85C2-DB92519A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092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2F97BD-E3D5-464C-BD74-8095671B5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645407B-B0EB-4321-885D-C6A2ABFA0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DDC71F2-16D0-435D-A265-44A4487C6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681AAD-B02C-4C88-8CA2-7702AC9E8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C2F515-86F1-4A7A-A18B-AF21958D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041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FAECD72-78B7-4737-A485-B5C22D7284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1C5E62D-C249-40C5-8B49-1962E3FF5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0DF14A4-CF96-466B-AE71-DA2C47C53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BE862CB-CAA2-41AD-8173-697A1C8CB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50E8EE-0DB8-4212-9A7D-32DB58518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894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783641-F899-4434-8621-093148C9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F42328-E54D-4D19-B90B-E6C184E76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6006BB0-5773-444B-8491-F36274892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49B62E-D8B0-4284-9940-F0037028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4AD86C-F3AE-421D-9741-DFD08BE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0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968E8E-D5E8-48E3-9DFA-335CF6614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EC1E376-5EC6-4EA4-904C-B221A45B4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9D4EAE3-F77B-4FA8-9FA8-95960B292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CFCEE0C-B143-4CCD-8253-09576778E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A54CD7-3908-4C41-86A3-7C05DD20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736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259AB7-A8C5-4080-AB05-58A3BF61F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772824-4CE3-4E0C-88DA-C6F322045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5EE6F80-0F0C-4785-8233-351301A4D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42471B2-4D30-47BA-96E8-C3A328965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48FD612-6A9C-4A14-8668-F08AA183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511693F-0E2C-46D7-B459-42290C157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92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891D2D-54BF-406C-A126-60B15BBF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B100982-E537-4D82-B0B4-1F4D2F0DC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1F5AF91-DF05-4D51-BE28-E88DBEBA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CDD27F1-FAA3-40A6-A33A-12BD91E9CF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9F7130E-EABA-44F0-AC54-83BEB0AE9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EDCF8E7-C158-4CA8-8DD3-7F7D5D371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0B0E611-B6AD-43D5-87AE-63F3ABFB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D043121-5D10-4D14-B651-D92C5B170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669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6A7973-9637-41F7-937C-2236119D3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7372908-BE72-4642-9A25-13A35A277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3206460-F564-4E11-BEAF-CA2AD712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1E4F10C-B939-4AE6-9FFA-0AD8A8136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96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AF5612A-2E24-4A06-BBF7-C32A91C13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38D8EE1-E550-4F77-8272-796DB284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50FB89F-5FDA-467D-9341-39FFCC410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10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43BFE9-41E9-4495-8B41-B42931B40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5CD363-0727-4AAE-A756-5B7AC2338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361B5EC-8E0B-4F16-9F05-5A0F2D313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2A713E4-1841-44B4-88BF-20629AE23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C8371E5-ABDB-4949-811F-E74FF4A3C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B6BC04D-E653-4C6E-943C-1961CE49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56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50DC13-BBD3-462D-8F6D-7918FC205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911ABD2-EE6C-42F5-AE11-04FB8A73F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8EB76A3-D345-459A-923E-4880F0C4F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6731864-3A5B-4163-831A-075C7B11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88708BB-8BA7-4A9D-B332-437431931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BA843B2-252E-41B1-AD2E-CE95B7E14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34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40DE925-1805-4E60-8C04-3EDE130CB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C5B72DA-9F5B-4DA1-B4C1-E207C001B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E988848-D7E4-46A1-A0B3-C51BA47718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B4927-82BA-449B-938D-E78CA7F60358}" type="datetimeFigureOut">
              <a:rPr lang="zh-TW" altLang="en-US" smtClean="0"/>
              <a:t>2019/11/28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B1A5F3-1AE3-45F6-813E-7B848B26D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7C9F44-FD15-41FF-B505-03324732E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1978-C7B8-4B46-97C3-77A06C0E19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25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608C90C5-D25F-4C0E-B5B2-F508B19275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121"/>
          <a:stretch/>
        </p:blipFill>
        <p:spPr>
          <a:xfrm>
            <a:off x="1107490" y="0"/>
            <a:ext cx="4988510" cy="678646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44B451B4-E361-496E-B9BA-8548C28E3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352119" y="4356166"/>
            <a:ext cx="4087313" cy="656297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FE5CA5C9-40A9-47B1-AFBF-17C334366B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8441" y="115354"/>
            <a:ext cx="4868023" cy="46395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56A64CE5-3D5C-4B9C-84F9-98D57D459F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6746" y="4992343"/>
            <a:ext cx="4011411" cy="166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63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2D8B0226-58DB-46CF-B3A7-337C62F0E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1313" y="414469"/>
            <a:ext cx="5251428" cy="3014531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71C18517-E7D1-43A1-A029-722D2DCA0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030460"/>
            <a:ext cx="5384538" cy="2413071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E14FAA9-47DA-4C21-B4E8-7CD8383131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681" y="940577"/>
            <a:ext cx="4810298" cy="497684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6690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977D7D62-6A52-4626-AD0D-51E489BAB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437" y="176510"/>
            <a:ext cx="5090854" cy="650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13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寬螢幕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ccyang</dc:creator>
  <cp:lastModifiedBy>ccyang</cp:lastModifiedBy>
  <cp:revision>5</cp:revision>
  <dcterms:created xsi:type="dcterms:W3CDTF">2019-11-28T05:32:38Z</dcterms:created>
  <dcterms:modified xsi:type="dcterms:W3CDTF">2019-11-28T08:14:20Z</dcterms:modified>
</cp:coreProperties>
</file>