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44E-EC27-43F3-83DD-CC014497D789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7D3-3378-49FA-A149-088065D69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46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44E-EC27-43F3-83DD-CC014497D789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7D3-3378-49FA-A149-088065D69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9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44E-EC27-43F3-83DD-CC014497D789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7D3-3378-49FA-A149-088065D69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588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44E-EC27-43F3-83DD-CC014497D789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7D3-3378-49FA-A149-088065D69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67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44E-EC27-43F3-83DD-CC014497D789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7D3-3378-49FA-A149-088065D69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67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44E-EC27-43F3-83DD-CC014497D789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7D3-3378-49FA-A149-088065D69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51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44E-EC27-43F3-83DD-CC014497D789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7D3-3378-49FA-A149-088065D69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79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44E-EC27-43F3-83DD-CC014497D789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7D3-3378-49FA-A149-088065D69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02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44E-EC27-43F3-83DD-CC014497D789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7D3-3378-49FA-A149-088065D69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077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44E-EC27-43F3-83DD-CC014497D789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7D3-3378-49FA-A149-088065D69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29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44E-EC27-43F3-83DD-CC014497D789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F7D3-3378-49FA-A149-088065D69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790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E44E-EC27-43F3-83DD-CC014497D789}" type="datetimeFigureOut">
              <a:rPr lang="zh-TW" altLang="en-US" smtClean="0"/>
              <a:t>2021/12/5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8F7D3-3378-49FA-A149-088065D698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090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ka.ms/wslstor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/>
          <a:lstStyle/>
          <a:p>
            <a:r>
              <a:rPr lang="zh-TW" altLang="en-US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如何安裝 </a:t>
            </a:r>
            <a:r>
              <a:rPr lang="en-US" altLang="zh-TW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WSL?</a:t>
            </a:r>
            <a:br>
              <a:rPr lang="en-US" altLang="zh-TW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109321050</a:t>
            </a:r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紀見如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2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第一步</a:t>
            </a:r>
            <a:r>
              <a:rPr lang="en-US" altLang="zh-TW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:</a:t>
            </a:r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打開命令提示字元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5952" y="1690688"/>
            <a:ext cx="482447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9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第二步</a:t>
            </a:r>
            <a:r>
              <a:rPr lang="en-US" altLang="zh-TW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:</a:t>
            </a:r>
            <a:r>
              <a:rPr lang="zh-TW" altLang="en-US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安裝</a:t>
            </a:r>
            <a:r>
              <a:rPr lang="zh-TW" altLang="en-US" b="1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/>
            </a:r>
            <a:br>
              <a:rPr lang="zh-TW" altLang="en-US" b="1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16" y="1325346"/>
            <a:ext cx="8649907" cy="23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118" y="0"/>
            <a:ext cx="6609849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283889" y="0"/>
            <a:ext cx="1486894" cy="3651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093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安裝</a:t>
            </a:r>
            <a:r>
              <a:rPr lang="en-US" altLang="zh-TW" sz="3600" b="1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Linux</a:t>
            </a:r>
            <a:r>
              <a:rPr lang="zh-TW" altLang="en-US" sz="3600" b="1" dirty="0"/>
              <a:t/>
            </a:r>
            <a:br>
              <a:rPr lang="zh-TW" altLang="en-US" sz="3600" b="1" dirty="0"/>
            </a:br>
            <a:endParaRPr lang="zh-TW" altLang="en-US" sz="36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08" y="1027906"/>
            <a:ext cx="8316486" cy="562053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522428" y="566241"/>
            <a:ext cx="5288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開啟 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Microsoft Store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，然後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選取</a:t>
            </a:r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Ubuntu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746" y="1085129"/>
            <a:ext cx="7830643" cy="6182588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679746" y="381028"/>
            <a:ext cx="8738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從發行版本的頁面中，選取 </a:t>
            </a:r>
            <a:r>
              <a:rPr lang="en-US" altLang="zh-TW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[</a:t>
            </a:r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取得</a:t>
            </a:r>
            <a:r>
              <a:rPr lang="en-US" altLang="zh-TW" sz="32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]</a:t>
            </a:r>
            <a:r>
              <a:rPr lang="zh-TW" altLang="en-US" sz="32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，開始下載。</a:t>
            </a:r>
            <a:endParaRPr lang="zh-TW" altLang="en-US" sz="32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25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下載成功</a:t>
            </a:r>
            <a:r>
              <a:rPr lang="en-US" altLang="zh-TW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!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10556"/>
          </a:xfrm>
        </p:spPr>
        <p:txBody>
          <a:bodyPr/>
          <a:lstStyle/>
          <a:p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當第一次</a:t>
            </a:r>
            <a:r>
              <a:rPr lang="zh-TW" altLang="en-US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啟動新安裝的 </a:t>
            </a:r>
            <a:r>
              <a:rPr lang="en-US" altLang="zh-TW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Linux </a:t>
            </a:r>
            <a:r>
              <a:rPr lang="zh-TW" altLang="en-US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發行版本時，主控台視窗會隨即開啟，而系統會要求您等候一到兩分鐘，讓檔案解壓縮並</a:t>
            </a:r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儲存</a:t>
            </a:r>
            <a:r>
              <a:rPr lang="zh-TW" altLang="en-US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在</a:t>
            </a:r>
            <a:r>
              <a:rPr lang="zh-TW" altLang="en-US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電腦</a:t>
            </a:r>
            <a:r>
              <a:rPr lang="zh-TW" altLang="en-US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上。 未來的所有啟動時間都應該會低於一秒。</a:t>
            </a:r>
          </a:p>
        </p:txBody>
      </p:sp>
    </p:spTree>
    <p:extLst>
      <p:ext uri="{BB962C8B-B14F-4D97-AF65-F5344CB8AC3E}">
        <p14:creationId xmlns:p14="http://schemas.microsoft.com/office/powerpoint/2010/main" val="85511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39184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為</a:t>
            </a:r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新的 </a:t>
            </a:r>
            <a:r>
              <a:rPr lang="en-US" altLang="zh-TW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Linux </a:t>
            </a:r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發行版本設定使用者帳戶和</a:t>
            </a:r>
            <a:r>
              <a:rPr lang="zh-TW" altLang="en-US" sz="32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密碼</a:t>
            </a:r>
            <a:endParaRPr lang="zh-TW" altLang="en-US" sz="32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3192231" cy="214207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38200" y="3151188"/>
            <a:ext cx="2763741" cy="3651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7032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基本 </a:t>
            </a:r>
            <a:r>
              <a:rPr lang="en-US" altLang="zh-TW" b="1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WSL </a:t>
            </a:r>
            <a:r>
              <a:rPr lang="zh-TW" altLang="en-US" b="1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命令</a:t>
            </a:r>
            <a:br>
              <a:rPr lang="zh-TW" altLang="en-US" b="1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71183"/>
            <a:ext cx="10515600" cy="4351338"/>
          </a:xfrm>
        </p:spPr>
        <p:txBody>
          <a:bodyPr>
            <a:noAutofit/>
          </a:bodyPr>
          <a:lstStyle/>
          <a:p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開啟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PowerShell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，並輸入下列命令以顯示 使用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Linux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命令的目錄內容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ls -la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：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wsl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ls -la</a:t>
            </a:r>
          </a:p>
          <a:p>
            <a:endParaRPr lang="en-US" altLang="zh-TW" sz="2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混合 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linux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和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Windows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命令：在此範例中，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linux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命令 是用來列出目錄中的檔案，然後使用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PowerShell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命令 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findstr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來篩選包含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"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git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"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的單字結果： 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wsl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ls -la | 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findstr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"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git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"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 這也可以 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dir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使用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Linux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命令來混合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Windows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命令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grep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： 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dir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| 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wsl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grep 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git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</a:p>
          <a:p>
            <a:endParaRPr lang="zh-TW" altLang="en-US" sz="2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直接從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WSL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命令列執行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Windows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工具： 例如，若要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開啟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Linux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命令列時執行的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shell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腳本來開啟您的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&gt;.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bashrc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檔案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)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，請輸入：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notepad.exe .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bashrc</a:t>
            </a:r>
            <a:endParaRPr lang="en-US" altLang="zh-TW" sz="2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endParaRPr lang="en-US" altLang="zh-TW" sz="20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使用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Linux Grep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工具執行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Windows ipconfig.exe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工具： 此範例示範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Windows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檔案系統上的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ipconfig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工具，用來顯示目前的 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tcp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/</a:t>
            </a:r>
            <a:r>
              <a:rPr lang="en-US" altLang="zh-TW" sz="2000" dirty="0" err="1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ip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網路設定值，然後篩選為只有使用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grep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（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Linux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工具）的 </a:t>
            </a:r>
            <a:r>
              <a:rPr lang="en-US" altLang="zh-TW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IPv4 </a:t>
            </a:r>
            <a:r>
              <a:rPr lang="zh-TW" altLang="en-US" sz="2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結果。</a:t>
            </a:r>
            <a:endParaRPr lang="zh-TW" altLang="en-US" sz="20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38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272</Words>
  <Application>Microsoft Office PowerPoint</Application>
  <PresentationFormat>寬螢幕</PresentationFormat>
  <Paragraphs>18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Arial Unicode MS</vt:lpstr>
      <vt:lpstr>新細明體</vt:lpstr>
      <vt:lpstr>Arial</vt:lpstr>
      <vt:lpstr>Calibri</vt:lpstr>
      <vt:lpstr>Calibri Light</vt:lpstr>
      <vt:lpstr>Office 佈景主題</vt:lpstr>
      <vt:lpstr>如何安裝 WSL? </vt:lpstr>
      <vt:lpstr>第一步:打開命令提示字元</vt:lpstr>
      <vt:lpstr>第二步:安裝 </vt:lpstr>
      <vt:lpstr>PowerPoint 簡報</vt:lpstr>
      <vt:lpstr>安裝Linux </vt:lpstr>
      <vt:lpstr>PowerPoint 簡報</vt:lpstr>
      <vt:lpstr>下載成功!</vt:lpstr>
      <vt:lpstr>為新的 Linux 發行版本設定使用者帳戶和密碼</vt:lpstr>
      <vt:lpstr>基本 WSL 命令 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如何安裝 WSL?</dc:title>
  <dc:creator>user</dc:creator>
  <cp:lastModifiedBy>user</cp:lastModifiedBy>
  <cp:revision>7</cp:revision>
  <dcterms:created xsi:type="dcterms:W3CDTF">2021-11-21T10:48:49Z</dcterms:created>
  <dcterms:modified xsi:type="dcterms:W3CDTF">2021-12-05T05:52:39Z</dcterms:modified>
</cp:coreProperties>
</file>