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3" r:id="rId8"/>
    <p:sldId id="264" r:id="rId9"/>
    <p:sldId id="261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E44E-EC27-43F3-83DD-CC014497D789}" type="datetimeFigureOut">
              <a:rPr lang="zh-TW" altLang="en-US" smtClean="0"/>
              <a:t>2021/12/5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F7D3-3378-49FA-A149-088065D698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6460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E44E-EC27-43F3-83DD-CC014497D789}" type="datetimeFigureOut">
              <a:rPr lang="zh-TW" altLang="en-US" smtClean="0"/>
              <a:t>2021/12/5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F7D3-3378-49FA-A149-088065D698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694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E44E-EC27-43F3-83DD-CC014497D789}" type="datetimeFigureOut">
              <a:rPr lang="zh-TW" altLang="en-US" smtClean="0"/>
              <a:t>2021/12/5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F7D3-3378-49FA-A149-088065D698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5880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E44E-EC27-43F3-83DD-CC014497D789}" type="datetimeFigureOut">
              <a:rPr lang="zh-TW" altLang="en-US" smtClean="0"/>
              <a:t>2021/12/5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F7D3-3378-49FA-A149-088065D698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2672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E44E-EC27-43F3-83DD-CC014497D789}" type="datetimeFigureOut">
              <a:rPr lang="zh-TW" altLang="en-US" smtClean="0"/>
              <a:t>2021/12/5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F7D3-3378-49FA-A149-088065D698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8674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E44E-EC27-43F3-83DD-CC014497D789}" type="datetimeFigureOut">
              <a:rPr lang="zh-TW" altLang="en-US" smtClean="0"/>
              <a:t>2021/12/5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F7D3-3378-49FA-A149-088065D698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4513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E44E-EC27-43F3-83DD-CC014497D789}" type="datetimeFigureOut">
              <a:rPr lang="zh-TW" altLang="en-US" smtClean="0"/>
              <a:t>2021/12/5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F7D3-3378-49FA-A149-088065D698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3794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E44E-EC27-43F3-83DD-CC014497D789}" type="datetimeFigureOut">
              <a:rPr lang="zh-TW" altLang="en-US" smtClean="0"/>
              <a:t>2021/12/5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F7D3-3378-49FA-A149-088065D698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9021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E44E-EC27-43F3-83DD-CC014497D789}" type="datetimeFigureOut">
              <a:rPr lang="zh-TW" altLang="en-US" smtClean="0"/>
              <a:t>2021/12/5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F7D3-3378-49FA-A149-088065D698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077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E44E-EC27-43F3-83DD-CC014497D789}" type="datetimeFigureOut">
              <a:rPr lang="zh-TW" altLang="en-US" smtClean="0"/>
              <a:t>2021/12/5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F7D3-3378-49FA-A149-088065D698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4298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BE44E-EC27-43F3-83DD-CC014497D789}" type="datetimeFigureOut">
              <a:rPr lang="zh-TW" altLang="en-US" smtClean="0"/>
              <a:t>2021/12/5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8F7D3-3378-49FA-A149-088065D698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7909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BE44E-EC27-43F3-83DD-CC014497D789}" type="datetimeFigureOut">
              <a:rPr lang="zh-TW" altLang="en-US" smtClean="0"/>
              <a:t>2021/12/5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8F7D3-3378-49FA-A149-088065D6984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0908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ka.ms/wslstore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2042319"/>
            <a:ext cx="9144000" cy="2387600"/>
          </a:xfrm>
        </p:spPr>
        <p:txBody>
          <a:bodyPr/>
          <a:lstStyle/>
          <a:p>
            <a:r>
              <a:rPr lang="zh-TW" altLang="en-US" b="1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如何安裝 </a:t>
            </a:r>
            <a:r>
              <a:rPr lang="en-US" altLang="zh-TW" b="1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WSL?</a:t>
            </a:r>
            <a:br>
              <a:rPr lang="en-US" altLang="zh-TW" b="1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</a:br>
            <a:endParaRPr lang="zh-TW" altLang="en-US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109321050</a:t>
            </a:r>
            <a:r>
              <a:rPr lang="zh-TW" altLang="en-US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紀見如</a:t>
            </a:r>
            <a:endParaRPr lang="zh-TW" altLang="en-US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6290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第一步</a:t>
            </a:r>
            <a:r>
              <a:rPr lang="en-US" altLang="zh-TW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:</a:t>
            </a:r>
            <a:r>
              <a:rPr lang="zh-TW" altLang="en-US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打開命令提示字元</a:t>
            </a:r>
            <a:endParaRPr lang="zh-TW" altLang="en-US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25952" y="1690688"/>
            <a:ext cx="482447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5091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第二步</a:t>
            </a:r>
            <a:r>
              <a:rPr lang="en-US" altLang="zh-TW" b="1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:</a:t>
            </a:r>
            <a:r>
              <a:rPr lang="zh-TW" altLang="en-US" b="1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安裝</a:t>
            </a:r>
            <a:r>
              <a:rPr lang="zh-TW" altLang="en-US" b="1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/>
            </a:r>
            <a:br>
              <a:rPr lang="zh-TW" altLang="en-US" b="1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</a:br>
            <a:endParaRPr lang="zh-TW" altLang="en-US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616" y="1325346"/>
            <a:ext cx="8649907" cy="2314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71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1118" y="0"/>
            <a:ext cx="6609849" cy="685800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3283889" y="0"/>
            <a:ext cx="1486894" cy="36512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40934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安裝</a:t>
            </a:r>
            <a:r>
              <a:rPr lang="en-US" altLang="zh-TW" sz="3600" b="1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Linux</a:t>
            </a:r>
            <a:r>
              <a:rPr lang="zh-TW" altLang="en-US" sz="3600" b="1" dirty="0"/>
              <a:t/>
            </a:r>
            <a:br>
              <a:rPr lang="zh-TW" altLang="en-US" sz="3600" b="1" dirty="0"/>
            </a:br>
            <a:endParaRPr lang="zh-TW" altLang="en-US" sz="36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08" y="1027906"/>
            <a:ext cx="8316486" cy="5620534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3522428" y="566241"/>
            <a:ext cx="52881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開啟 </a:t>
            </a:r>
            <a:r>
              <a:rPr lang="en-US" altLang="zh-TW" sz="2400" dirty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Microsoft Store</a:t>
            </a:r>
            <a:r>
              <a:rPr lang="zh-TW" alt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，然後</a:t>
            </a:r>
            <a:r>
              <a:rPr lang="zh-TW" alt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選取</a:t>
            </a:r>
            <a:r>
              <a:rPr lang="en-US" altLang="zh-TW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Ubuntu</a:t>
            </a:r>
            <a:endParaRPr lang="zh-TW" alt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87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9746" y="1085129"/>
            <a:ext cx="7830643" cy="6182588"/>
          </a:xfrm>
          <a:prstGeom prst="rect">
            <a:avLst/>
          </a:prstGeom>
        </p:spPr>
      </p:pic>
      <p:sp>
        <p:nvSpPr>
          <p:cNvPr id="3" name="文字方塊 2"/>
          <p:cNvSpPr txBox="1"/>
          <p:nvPr/>
        </p:nvSpPr>
        <p:spPr>
          <a:xfrm>
            <a:off x="1679746" y="381028"/>
            <a:ext cx="87382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從發行版本的頁面中，選取 </a:t>
            </a:r>
            <a:r>
              <a:rPr lang="en-US" altLang="zh-TW" sz="32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[</a:t>
            </a:r>
            <a:r>
              <a:rPr lang="zh-TW" altLang="en-US" sz="32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取得</a:t>
            </a:r>
            <a:r>
              <a:rPr lang="en-US" altLang="zh-TW" sz="32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]</a:t>
            </a:r>
            <a:r>
              <a:rPr lang="zh-TW" altLang="en-US" sz="32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，開始下載。</a:t>
            </a:r>
            <a:endParaRPr lang="zh-TW" altLang="en-US" sz="32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9252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下載成功</a:t>
            </a:r>
            <a:r>
              <a:rPr lang="en-US" altLang="zh-TW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!</a:t>
            </a:r>
            <a:endParaRPr lang="zh-TW" altLang="en-US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410556"/>
          </a:xfrm>
        </p:spPr>
        <p:txBody>
          <a:bodyPr/>
          <a:lstStyle/>
          <a:p>
            <a:r>
              <a:rPr lang="zh-TW" altLang="en-US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當第一次</a:t>
            </a:r>
            <a:r>
              <a:rPr lang="zh-TW" altLang="en-US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啟動新安裝的 </a:t>
            </a:r>
            <a:r>
              <a:rPr lang="en-US" altLang="zh-TW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Linux </a:t>
            </a:r>
            <a:r>
              <a:rPr lang="zh-TW" altLang="en-US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發行版本時，主控台視窗會隨即開啟，而系統會要求您等候一到兩分鐘，讓檔案解壓縮並</a:t>
            </a:r>
            <a:r>
              <a:rPr lang="zh-TW" altLang="en-US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儲存</a:t>
            </a:r>
            <a:r>
              <a:rPr lang="zh-TW" altLang="en-US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在</a:t>
            </a:r>
            <a:r>
              <a:rPr lang="zh-TW" altLang="en-US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電腦</a:t>
            </a:r>
            <a:r>
              <a:rPr lang="zh-TW" altLang="en-US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上。 未來的所有啟動時間都應該會低於一秒。</a:t>
            </a:r>
          </a:p>
        </p:txBody>
      </p:sp>
    </p:spTree>
    <p:extLst>
      <p:ext uri="{BB962C8B-B14F-4D97-AF65-F5344CB8AC3E}">
        <p14:creationId xmlns:p14="http://schemas.microsoft.com/office/powerpoint/2010/main" val="855118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8200" y="539184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sz="32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為</a:t>
            </a:r>
            <a:r>
              <a:rPr lang="zh-TW" altLang="en-US" sz="32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新的 </a:t>
            </a:r>
            <a:r>
              <a:rPr lang="en-US" altLang="zh-TW" sz="32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Linux </a:t>
            </a:r>
            <a:r>
              <a:rPr lang="zh-TW" altLang="en-US" sz="32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發行版本設定使用者帳戶和</a:t>
            </a:r>
            <a:r>
              <a:rPr lang="zh-TW" altLang="en-US" sz="32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密碼</a:t>
            </a:r>
            <a:endParaRPr lang="zh-TW" altLang="en-US" sz="32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5"/>
            <a:ext cx="13192231" cy="2142076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838200" y="3151188"/>
            <a:ext cx="2763741" cy="36512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370322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基本 </a:t>
            </a:r>
            <a:r>
              <a:rPr lang="en-US" altLang="zh-TW" b="1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WSL </a:t>
            </a:r>
            <a:r>
              <a:rPr lang="zh-TW" altLang="en-US" b="1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命令</a:t>
            </a:r>
            <a:br>
              <a:rPr lang="zh-TW" altLang="en-US" b="1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</a:br>
            <a:endParaRPr lang="zh-TW" altLang="en-US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571183"/>
            <a:ext cx="10515600" cy="4351338"/>
          </a:xfrm>
        </p:spPr>
        <p:txBody>
          <a:bodyPr>
            <a:noAutofit/>
          </a:bodyPr>
          <a:lstStyle/>
          <a:p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開啟 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PowerShell</a:t>
            </a:r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，並輸入下列命令以顯示 使用 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Linux </a:t>
            </a:r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命令的目錄內容 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ls -la </a:t>
            </a:r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：</a:t>
            </a:r>
            <a:r>
              <a:rPr lang="en-US" altLang="zh-TW" sz="2000" dirty="0" err="1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wsl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ls -la</a:t>
            </a:r>
          </a:p>
          <a:p>
            <a:endParaRPr lang="en-US" altLang="zh-TW" sz="20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混合 </a:t>
            </a:r>
            <a:r>
              <a:rPr lang="en-US" altLang="zh-TW" sz="2000" dirty="0" err="1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linux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和 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Windows </a:t>
            </a:r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命令：在此範例中，</a:t>
            </a:r>
            <a:r>
              <a:rPr lang="en-US" altLang="zh-TW" sz="2000" dirty="0" err="1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linux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命令 是用來列出目錄中的檔案，然後使用 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PowerShell </a:t>
            </a:r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命令 </a:t>
            </a:r>
            <a:r>
              <a:rPr lang="en-US" altLang="zh-TW" sz="2000" dirty="0" err="1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findstr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來篩選包含 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"</a:t>
            </a:r>
            <a:r>
              <a:rPr lang="en-US" altLang="zh-TW" sz="2000" dirty="0" err="1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git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" </a:t>
            </a:r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的單字結果： </a:t>
            </a:r>
            <a:r>
              <a:rPr lang="en-US" altLang="zh-TW" sz="2000" dirty="0" err="1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wsl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ls -la | </a:t>
            </a:r>
            <a:r>
              <a:rPr lang="en-US" altLang="zh-TW" sz="2000" dirty="0" err="1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findstr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"</a:t>
            </a:r>
            <a:r>
              <a:rPr lang="en-US" altLang="zh-TW" sz="2000" dirty="0" err="1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git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" </a:t>
            </a:r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。 這也可以 </a:t>
            </a:r>
            <a:r>
              <a:rPr lang="en-US" altLang="zh-TW" sz="2000" dirty="0" err="1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dir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使用 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Linux </a:t>
            </a:r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命令來混合 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Windows </a:t>
            </a:r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命令 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grep </a:t>
            </a:r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： </a:t>
            </a:r>
            <a:r>
              <a:rPr lang="en-US" altLang="zh-TW" sz="2000" dirty="0" err="1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dir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| </a:t>
            </a:r>
            <a:r>
              <a:rPr lang="en-US" altLang="zh-TW" sz="2000" dirty="0" err="1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wsl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grep </a:t>
            </a:r>
            <a:r>
              <a:rPr lang="en-US" altLang="zh-TW" sz="2000" dirty="0" err="1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git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。</a:t>
            </a:r>
          </a:p>
          <a:p>
            <a:endParaRPr lang="zh-TW" altLang="en-US" sz="20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直接從 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WSL </a:t>
            </a:r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命令列執行 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Windows </a:t>
            </a:r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工具： 例如，若要 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(</a:t>
            </a:r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開啟 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Linux </a:t>
            </a:r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命令列時執行的 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shell </a:t>
            </a:r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腳本來開啟您的 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&gt;.</a:t>
            </a:r>
            <a:r>
              <a:rPr lang="en-US" altLang="zh-TW" sz="2000" dirty="0" err="1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bashrc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檔案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) </a:t>
            </a:r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，請輸入：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notepad.exe .</a:t>
            </a:r>
            <a:r>
              <a:rPr lang="en-US" altLang="zh-TW" sz="2000" dirty="0" err="1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bashrc</a:t>
            </a:r>
            <a:endParaRPr lang="en-US" altLang="zh-TW" sz="20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endParaRPr lang="en-US" altLang="zh-TW" sz="20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使用 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Linux Grep </a:t>
            </a:r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工具執行 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Windows ipconfig.exe </a:t>
            </a:r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工具： 此範例示範 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Windows </a:t>
            </a:r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檔案系統上的 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ipconfig </a:t>
            </a:r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工具，用來顯示目前的 </a:t>
            </a:r>
            <a:r>
              <a:rPr lang="en-US" altLang="zh-TW" sz="2000" dirty="0" err="1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tcp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/</a:t>
            </a:r>
            <a:r>
              <a:rPr lang="en-US" altLang="zh-TW" sz="2000" dirty="0" err="1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ip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網路設定值，然後篩選為只有使用 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grep </a:t>
            </a:r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（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Linux </a:t>
            </a:r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工具）的 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IPv4 </a:t>
            </a:r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結果。</a:t>
            </a:r>
            <a:endParaRPr lang="zh-TW" altLang="en-US" sz="20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4385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272</Words>
  <Application>Microsoft Office PowerPoint</Application>
  <PresentationFormat>寬螢幕</PresentationFormat>
  <Paragraphs>18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5" baseType="lpstr">
      <vt:lpstr>Arial Unicode MS</vt:lpstr>
      <vt:lpstr>新細明體</vt:lpstr>
      <vt:lpstr>Arial</vt:lpstr>
      <vt:lpstr>Calibri</vt:lpstr>
      <vt:lpstr>Calibri Light</vt:lpstr>
      <vt:lpstr>Office 佈景主題</vt:lpstr>
      <vt:lpstr>如何安裝 WSL? </vt:lpstr>
      <vt:lpstr>第一步:打開命令提示字元</vt:lpstr>
      <vt:lpstr>第二步:安裝 </vt:lpstr>
      <vt:lpstr>PowerPoint 簡報</vt:lpstr>
      <vt:lpstr>安裝Linux </vt:lpstr>
      <vt:lpstr>PowerPoint 簡報</vt:lpstr>
      <vt:lpstr>下載成功!</vt:lpstr>
      <vt:lpstr>為新的 Linux 發行版本設定使用者帳戶和密碼</vt:lpstr>
      <vt:lpstr>基本 WSL 命令 </vt:lpstr>
    </vt:vector>
  </TitlesOfParts>
  <Company>HP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如何安裝 WSL?</dc:title>
  <dc:creator>user</dc:creator>
  <cp:lastModifiedBy>user</cp:lastModifiedBy>
  <cp:revision>7</cp:revision>
  <dcterms:created xsi:type="dcterms:W3CDTF">2021-11-21T10:48:49Z</dcterms:created>
  <dcterms:modified xsi:type="dcterms:W3CDTF">2021-12-05T05:52:39Z</dcterms:modified>
</cp:coreProperties>
</file>