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0" r:id="rId2"/>
    <p:sldId id="493" r:id="rId3"/>
    <p:sldId id="494" r:id="rId4"/>
    <p:sldId id="325" r:id="rId5"/>
    <p:sldId id="470" r:id="rId6"/>
    <p:sldId id="469" r:id="rId7"/>
    <p:sldId id="300" r:id="rId8"/>
    <p:sldId id="468" r:id="rId9"/>
    <p:sldId id="480" r:id="rId10"/>
    <p:sldId id="463" r:id="rId11"/>
    <p:sldId id="465" r:id="rId12"/>
    <p:sldId id="336" r:id="rId13"/>
    <p:sldId id="466" r:id="rId14"/>
    <p:sldId id="471" r:id="rId15"/>
    <p:sldId id="472" r:id="rId16"/>
    <p:sldId id="473" r:id="rId17"/>
    <p:sldId id="481" r:id="rId18"/>
    <p:sldId id="474" r:id="rId19"/>
    <p:sldId id="475" r:id="rId20"/>
    <p:sldId id="478" r:id="rId21"/>
    <p:sldId id="477" r:id="rId22"/>
    <p:sldId id="479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496" r:id="rId35"/>
    <p:sldId id="502" r:id="rId36"/>
    <p:sldId id="499" r:id="rId37"/>
    <p:sldId id="500" r:id="rId38"/>
    <p:sldId id="501" r:id="rId39"/>
    <p:sldId id="504" r:id="rId40"/>
    <p:sldId id="505" r:id="rId41"/>
    <p:sldId id="506" r:id="rId42"/>
    <p:sldId id="503" r:id="rId43"/>
    <p:sldId id="495" r:id="rId44"/>
    <p:sldId id="497" r:id="rId45"/>
    <p:sldId id="498" r:id="rId46"/>
    <p:sldId id="321" r:id="rId47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7F7F7F"/>
    <a:srgbClr val="696969"/>
    <a:srgbClr val="404040"/>
    <a:srgbClr val="D9D9D9"/>
    <a:srgbClr val="BFBFBF"/>
    <a:srgbClr val="F7F7F7"/>
    <a:srgbClr val="595959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CF60-13D2-4829-93DF-B5F5E133989B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6198-4CF3-446F-B204-6B1848582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62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94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0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7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11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569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9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83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3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86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8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7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4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690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23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38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39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234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89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86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65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890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6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657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356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43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70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14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544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486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248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43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49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7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3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6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05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55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7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1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1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4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-0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429000"/>
            <a:ext cx="3048000" cy="2286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62" name="Shape 662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429000"/>
            <a:ext cx="3048000" cy="2286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63" name="Shape 663"/>
          <p:cNvSpPr>
            <a:spLocks noGrp="1"/>
          </p:cNvSpPr>
          <p:nvPr>
            <p:ph type="pic" sz="quarter" idx="15" hasCustomPrompt="1"/>
          </p:nvPr>
        </p:nvSpPr>
        <p:spPr>
          <a:xfrm>
            <a:off x="3048000" y="3429000"/>
            <a:ext cx="3048000" cy="2286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64" name="Shape 66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29000"/>
            <a:ext cx="3048000" cy="2286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666" name="Shape 6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4722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5586198" y="0"/>
            <a:ext cx="6605802" cy="6858000"/>
          </a:xfrm>
          <a:prstGeom prst="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56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pic>
        <p:nvPicPr>
          <p:cNvPr id="30" name="pasted-image.pdf"/>
          <p:cNvPicPr>
            <a:picLocks noChangeAspect="1"/>
          </p:cNvPicPr>
          <p:nvPr userDrawn="1"/>
        </p:nvPicPr>
        <p:blipFill>
          <a:blip r:embed="rId2"/>
          <a:srcRect l="15193" t="6006" r="15193" b="3060"/>
          <a:stretch>
            <a:fillRect/>
          </a:stretch>
        </p:blipFill>
        <p:spPr>
          <a:xfrm>
            <a:off x="0" y="0"/>
            <a:ext cx="5080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80001" cy="6858000"/>
          </a:xfrm>
          <a:prstGeom prst="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51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3"/>
          <p:cNvSpPr txBox="1">
            <a:spLocks/>
          </p:cNvSpPr>
          <p:nvPr userDrawn="1"/>
        </p:nvSpPr>
        <p:spPr>
          <a:xfrm>
            <a:off x="8010154" y="1091243"/>
            <a:ext cx="1760730" cy="17465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accent1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366346" marR="0" indent="-366346" algn="ctr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Titillium" charset="0"/>
                <a:ea typeface="Titillium" charset="0"/>
                <a:cs typeface="Titillium" charset="0"/>
                <a:sym typeface="Montserrat Light"/>
              </a:defRPr>
            </a:lvl1pPr>
            <a:lvl2pPr marL="1001346" marR="0" indent="-366346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636346" marR="0" indent="-366346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271346" marR="0" indent="-366346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906346" marR="0" indent="-366346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4165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14800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15435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16070383" marR="0" indent="-10990383" algn="l" defTabSz="82550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hangingPunct="1"/>
            <a:r>
              <a:rPr lang="en-US" sz="800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65847" y="1039830"/>
            <a:ext cx="1849342" cy="18493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78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39"/>
          <p:cNvSpPr>
            <a:spLocks noGrp="1"/>
          </p:cNvSpPr>
          <p:nvPr>
            <p:ph type="pic" sz="quarter" idx="14" hasCustomPrompt="1"/>
          </p:nvPr>
        </p:nvSpPr>
        <p:spPr>
          <a:xfrm>
            <a:off x="8928000" y="1016745"/>
            <a:ext cx="3264000" cy="4824511"/>
          </a:xfrm>
          <a:prstGeom prst="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>
                <a:effectLst>
                  <a:glow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91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hape 674"/>
          <p:cNvSpPr>
            <a:spLocks noGrp="1"/>
          </p:cNvSpPr>
          <p:nvPr>
            <p:ph type="pic" sz="quarter" idx="21" hasCustomPrompt="1"/>
          </p:nvPr>
        </p:nvSpPr>
        <p:spPr>
          <a:xfrm>
            <a:off x="1552765" y="2688196"/>
            <a:ext cx="1479172" cy="1482959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6" name="Shape 674"/>
          <p:cNvSpPr>
            <a:spLocks noGrp="1"/>
          </p:cNvSpPr>
          <p:nvPr>
            <p:ph type="pic" sz="quarter" idx="22" hasCustomPrompt="1"/>
          </p:nvPr>
        </p:nvSpPr>
        <p:spPr>
          <a:xfrm>
            <a:off x="5364004" y="2691985"/>
            <a:ext cx="1479172" cy="1482959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7" name="Shape 674"/>
          <p:cNvSpPr>
            <a:spLocks noGrp="1"/>
          </p:cNvSpPr>
          <p:nvPr>
            <p:ph type="pic" sz="quarter" idx="23" hasCustomPrompt="1"/>
          </p:nvPr>
        </p:nvSpPr>
        <p:spPr>
          <a:xfrm>
            <a:off x="9187946" y="2675496"/>
            <a:ext cx="1479172" cy="1482959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8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hape 674"/>
          <p:cNvSpPr>
            <a:spLocks noGrp="1"/>
          </p:cNvSpPr>
          <p:nvPr>
            <p:ph type="pic" sz="quarter" idx="21" hasCustomPrompt="1"/>
          </p:nvPr>
        </p:nvSpPr>
        <p:spPr>
          <a:xfrm>
            <a:off x="1552765" y="2688196"/>
            <a:ext cx="1479172" cy="1482959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" name="Shape 674"/>
          <p:cNvSpPr>
            <a:spLocks noGrp="1"/>
          </p:cNvSpPr>
          <p:nvPr>
            <p:ph type="pic" sz="quarter" idx="22" hasCustomPrompt="1"/>
          </p:nvPr>
        </p:nvSpPr>
        <p:spPr>
          <a:xfrm>
            <a:off x="4646096" y="1972239"/>
            <a:ext cx="2914988" cy="2922451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43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546223" y="2049802"/>
            <a:ext cx="1849342" cy="18493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177169" y="2049802"/>
            <a:ext cx="1849342" cy="18493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8808115" y="2049802"/>
            <a:ext cx="1849342" cy="18493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40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53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612968" y="-119412"/>
            <a:ext cx="7174309" cy="717430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14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677" name="Shape 6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Shape 674"/>
          <p:cNvSpPr>
            <a:spLocks noGrp="1"/>
          </p:cNvSpPr>
          <p:nvPr>
            <p:ph type="pic" sz="quarter" idx="20" hasCustomPrompt="1"/>
          </p:nvPr>
        </p:nvSpPr>
        <p:spPr>
          <a:xfrm>
            <a:off x="7814226" y="2845810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5" name="Shape 674"/>
          <p:cNvSpPr>
            <a:spLocks noGrp="1"/>
          </p:cNvSpPr>
          <p:nvPr>
            <p:ph type="pic" sz="quarter" idx="21" hasCustomPrompt="1"/>
          </p:nvPr>
        </p:nvSpPr>
        <p:spPr>
          <a:xfrm>
            <a:off x="9490301" y="1253848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6" name="Shape 674"/>
          <p:cNvSpPr>
            <a:spLocks noGrp="1"/>
          </p:cNvSpPr>
          <p:nvPr>
            <p:ph type="pic" sz="quarter" idx="22" hasCustomPrompt="1"/>
          </p:nvPr>
        </p:nvSpPr>
        <p:spPr>
          <a:xfrm>
            <a:off x="6125793" y="1253848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64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674"/>
          <p:cNvSpPr>
            <a:spLocks noGrp="1"/>
          </p:cNvSpPr>
          <p:nvPr>
            <p:ph type="pic" sz="quarter" idx="20" hasCustomPrompt="1"/>
          </p:nvPr>
        </p:nvSpPr>
        <p:spPr>
          <a:xfrm>
            <a:off x="4668618" y="3342139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" name="Shape 674"/>
          <p:cNvSpPr>
            <a:spLocks noGrp="1"/>
          </p:cNvSpPr>
          <p:nvPr>
            <p:ph type="pic" sz="quarter" idx="21" hasCustomPrompt="1"/>
          </p:nvPr>
        </p:nvSpPr>
        <p:spPr>
          <a:xfrm>
            <a:off x="648679" y="1634644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9" name="Shape 674"/>
          <p:cNvSpPr>
            <a:spLocks noGrp="1"/>
          </p:cNvSpPr>
          <p:nvPr>
            <p:ph type="pic" sz="quarter" idx="22" hasCustomPrompt="1"/>
          </p:nvPr>
        </p:nvSpPr>
        <p:spPr>
          <a:xfrm>
            <a:off x="2300353" y="3342139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731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702" name="Shape 7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Shape 674"/>
          <p:cNvSpPr>
            <a:spLocks noGrp="1"/>
          </p:cNvSpPr>
          <p:nvPr>
            <p:ph type="pic" sz="quarter" idx="20" hasCustomPrompt="1"/>
          </p:nvPr>
        </p:nvSpPr>
        <p:spPr>
          <a:xfrm>
            <a:off x="5834394" y="2242312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1" name="Shape 674"/>
          <p:cNvSpPr>
            <a:spLocks noGrp="1"/>
          </p:cNvSpPr>
          <p:nvPr>
            <p:ph type="pic" sz="quarter" idx="21" hasCustomPrompt="1"/>
          </p:nvPr>
        </p:nvSpPr>
        <p:spPr>
          <a:xfrm>
            <a:off x="7452544" y="3885865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Shape 674"/>
          <p:cNvSpPr>
            <a:spLocks noGrp="1"/>
          </p:cNvSpPr>
          <p:nvPr>
            <p:ph type="pic" sz="quarter" idx="22" hasCustomPrompt="1"/>
          </p:nvPr>
        </p:nvSpPr>
        <p:spPr>
          <a:xfrm>
            <a:off x="4192520" y="592585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3" name="Shape 674"/>
          <p:cNvSpPr>
            <a:spLocks noGrp="1"/>
          </p:cNvSpPr>
          <p:nvPr>
            <p:ph type="pic" sz="quarter" idx="23" hasCustomPrompt="1"/>
          </p:nvPr>
        </p:nvSpPr>
        <p:spPr>
          <a:xfrm>
            <a:off x="7476257" y="598658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4" name="Shape 674"/>
          <p:cNvSpPr>
            <a:spLocks noGrp="1"/>
          </p:cNvSpPr>
          <p:nvPr>
            <p:ph type="pic" sz="quarter" idx="24" hasCustomPrompt="1"/>
          </p:nvPr>
        </p:nvSpPr>
        <p:spPr>
          <a:xfrm>
            <a:off x="9098158" y="2242312"/>
            <a:ext cx="2230852" cy="2236564"/>
          </a:xfrm>
          <a:prstGeom prst="octagon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  <a:effectLst>
            <a:softEdge rad="0"/>
          </a:effectLst>
        </p:spPr>
        <p:txBody>
          <a:bodyPr wrap="square"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33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710" name="Shape 710"/>
          <p:cNvSpPr>
            <a:spLocks noGrp="1"/>
          </p:cNvSpPr>
          <p:nvPr>
            <p:ph type="pic" sz="half" idx="13" hasCustomPrompt="1"/>
          </p:nvPr>
        </p:nvSpPr>
        <p:spPr>
          <a:xfrm>
            <a:off x="1017538" y="1101824"/>
            <a:ext cx="4572596" cy="47367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711" name="Shape 7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45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853" name="Shape 8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-1591557" y="1012081"/>
            <a:ext cx="7174309" cy="717430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algn="ctr">
              <a:defRPr sz="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086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-0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/>
          <p:nvPr/>
        </p:nvSpPr>
        <p:spPr>
          <a:xfrm>
            <a:off x="10924480" y="6159500"/>
            <a:ext cx="325410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spcBef>
                <a:spcPts val="2250"/>
              </a:spcBef>
              <a:defRPr sz="2800">
                <a:solidFill>
                  <a:srgbClr val="797979"/>
                </a:solidFill>
              </a:defRPr>
            </a:pPr>
            <a:fld id="{86CB4B4D-7CA3-9044-876B-883B54F8677D}" type="slidenum">
              <a:rPr sz="1400"/>
              <a:pPr>
                <a:spcBef>
                  <a:spcPts val="2250"/>
                </a:spcBef>
                <a:defRPr sz="2800">
                  <a:solidFill>
                    <a:srgbClr val="797979"/>
                  </a:solidFill>
                </a:defRPr>
              </a:pPr>
              <a:t>‹#›</a:t>
            </a:fld>
            <a:r>
              <a:rPr sz="1400"/>
              <a:t>￼</a:t>
            </a:r>
          </a:p>
        </p:txBody>
      </p:sp>
      <p:sp>
        <p:nvSpPr>
          <p:cNvPr id="861" name="Shape 86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12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62" name="Shape 862"/>
          <p:cNvSpPr>
            <a:spLocks noGrp="1"/>
          </p:cNvSpPr>
          <p:nvPr>
            <p:ph type="pic" idx="13" hasCustomPrompt="1"/>
          </p:nvPr>
        </p:nvSpPr>
        <p:spPr>
          <a:xfrm>
            <a:off x="6096000" y="-4341"/>
            <a:ext cx="6097489" cy="686663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183173" marR="0" indent="-183173" algn="l" defTabSz="412750" eaLnBrk="1" fontAlgn="auto" latinLnBrk="0" hangingPunct="1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863" name="Shape 8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9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98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8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8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24E0-930B-4A04-9F56-81E5D8061857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8970-8790-42ED-BDAA-B4F075DE2B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54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9" r:id="rId12"/>
    <p:sldLayoutId id="2147483661" r:id="rId13"/>
    <p:sldLayoutId id="2147483662" r:id="rId14"/>
    <p:sldLayoutId id="2147483663" r:id="rId15"/>
    <p:sldLayoutId id="2147483664" r:id="rId16"/>
    <p:sldLayoutId id="2147483669" r:id="rId17"/>
    <p:sldLayoutId id="2147483670" r:id="rId18"/>
    <p:sldLayoutId id="2147483683" r:id="rId19"/>
    <p:sldLayoutId id="2147483707" r:id="rId20"/>
    <p:sldLayoutId id="2147483722" r:id="rId21"/>
    <p:sldLayoutId id="2147483723" r:id="rId22"/>
    <p:sldLayoutId id="2147483724" r:id="rId23"/>
    <p:sldLayoutId id="2147483725" r:id="rId24"/>
    <p:sldLayoutId id="2147483739" r:id="rId25"/>
    <p:sldLayoutId id="214748374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-134502" y="-320527"/>
            <a:ext cx="8365503" cy="7453192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1380426" y="2984377"/>
            <a:ext cx="806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如何在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Oracle VirtualBox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中安裝 </a:t>
            </a:r>
            <a:r>
              <a:rPr lang="en-US" altLang="zh-CN" sz="3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Ubuntu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b="26801"/>
          <a:stretch/>
        </p:blipFill>
        <p:spPr>
          <a:xfrm rot="12564080">
            <a:off x="9028495" y="2041232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0" b="18677"/>
          <a:stretch/>
        </p:blipFill>
        <p:spPr>
          <a:xfrm rot="14326105">
            <a:off x="8653712" y="-1552683"/>
            <a:ext cx="3388883" cy="428158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700B99-6065-4865-8C68-803D5763C6AA}"/>
              </a:ext>
            </a:extLst>
          </p:cNvPr>
          <p:cNvCxnSpPr/>
          <p:nvPr/>
        </p:nvCxnSpPr>
        <p:spPr>
          <a:xfrm>
            <a:off x="1494922" y="3756684"/>
            <a:ext cx="79742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BA46D93-D6CE-4DB2-82E1-0C7504266082}"/>
              </a:ext>
            </a:extLst>
          </p:cNvPr>
          <p:cNvSpPr txBox="1"/>
          <p:nvPr/>
        </p:nvSpPr>
        <p:spPr>
          <a:xfrm>
            <a:off x="1380426" y="3882408"/>
            <a:ext cx="6575928" cy="4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劉曉臻、林大智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118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91"/>
          <p:cNvSpPr/>
          <p:nvPr/>
        </p:nvSpPr>
        <p:spPr>
          <a:xfrm>
            <a:off x="1017538" y="920750"/>
            <a:ext cx="4572597" cy="203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spc="24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kumimoji="0" sz="2400" b="0" i="0" u="none" strike="noStrike" kern="0" cap="none" spc="12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C933BA-2473-4CDC-A5E4-A44C629C23D8}"/>
              </a:ext>
            </a:extLst>
          </p:cNvPr>
          <p:cNvGrpSpPr/>
          <p:nvPr/>
        </p:nvGrpSpPr>
        <p:grpSpPr>
          <a:xfrm>
            <a:off x="767557" y="271524"/>
            <a:ext cx="3404400" cy="612864"/>
            <a:chOff x="767557" y="271524"/>
            <a:chExt cx="3404400" cy="61286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6DA8A1E-64FC-4810-80E3-D177285D8773}"/>
                </a:ext>
              </a:extLst>
            </p:cNvPr>
            <p:cNvSpPr txBox="1"/>
            <p:nvPr/>
          </p:nvSpPr>
          <p:spPr>
            <a:xfrm>
              <a:off x="876640" y="377901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微软雅黑"/>
                </a:rPr>
                <a:t>Step 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微软雅黑"/>
                </a:rPr>
                <a:t>１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微软雅黑"/>
                </a:rPr>
                <a:t> 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微软雅黑"/>
                </a:rPr>
                <a:t>新增機器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155FC09-937B-45E9-9445-19C2930961C1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3B07899A-BEFE-411B-80F0-B1F1203CAF79}"/>
              </a:ext>
            </a:extLst>
          </p:cNvPr>
          <p:cNvSpPr/>
          <p:nvPr/>
        </p:nvSpPr>
        <p:spPr>
          <a:xfrm rot="11174285">
            <a:off x="512646" y="6655903"/>
            <a:ext cx="160862" cy="1608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E146F45-5E79-431F-AE2D-E8D938E2AE30}"/>
              </a:ext>
            </a:extLst>
          </p:cNvPr>
          <p:cNvSpPr/>
          <p:nvPr/>
        </p:nvSpPr>
        <p:spPr>
          <a:xfrm rot="11174285">
            <a:off x="1448133" y="6408598"/>
            <a:ext cx="226188" cy="22618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7D28EC8-FAC6-4D9C-A689-EC09A31595AF}"/>
              </a:ext>
            </a:extLst>
          </p:cNvPr>
          <p:cNvSpPr/>
          <p:nvPr/>
        </p:nvSpPr>
        <p:spPr>
          <a:xfrm rot="11174285">
            <a:off x="7236228" y="6559724"/>
            <a:ext cx="242320" cy="24232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F3AFC74-0413-4D11-B73A-701636BA1C2F}"/>
              </a:ext>
            </a:extLst>
          </p:cNvPr>
          <p:cNvSpPr/>
          <p:nvPr/>
        </p:nvSpPr>
        <p:spPr>
          <a:xfrm rot="11174285">
            <a:off x="8342828" y="6277286"/>
            <a:ext cx="226188" cy="22618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92C6DC1-98AC-4C5B-873B-0FE63529C580}"/>
              </a:ext>
            </a:extLst>
          </p:cNvPr>
          <p:cNvSpPr/>
          <p:nvPr/>
        </p:nvSpPr>
        <p:spPr>
          <a:xfrm rot="13455921">
            <a:off x="6083050" y="6174291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971B428-D479-4672-BD8B-7F5D077D5D86}"/>
              </a:ext>
            </a:extLst>
          </p:cNvPr>
          <p:cNvCxnSpPr>
            <a:stCxn id="32" idx="3"/>
            <a:endCxn id="37" idx="1"/>
          </p:cNvCxnSpPr>
          <p:nvPr/>
        </p:nvCxnSpPr>
        <p:spPr>
          <a:xfrm>
            <a:off x="1649413" y="6450885"/>
            <a:ext cx="1193526" cy="2820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40A54E8-E57E-4BE0-B84A-69974F4EA85A}"/>
              </a:ext>
            </a:extLst>
          </p:cNvPr>
          <p:cNvSpPr/>
          <p:nvPr/>
        </p:nvSpPr>
        <p:spPr>
          <a:xfrm rot="11174285">
            <a:off x="2759713" y="6641841"/>
            <a:ext cx="102364" cy="1023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F7F0649-3C32-4EE4-9DC6-342077B0E1D8}"/>
              </a:ext>
            </a:extLst>
          </p:cNvPr>
          <p:cNvCxnSpPr>
            <a:stCxn id="40" idx="2"/>
            <a:endCxn id="35" idx="6"/>
          </p:cNvCxnSpPr>
          <p:nvPr/>
        </p:nvCxnSpPr>
        <p:spPr>
          <a:xfrm flipV="1">
            <a:off x="4588041" y="6198583"/>
            <a:ext cx="1517842" cy="1085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93EB3FB-ADF0-474A-B234-EF349901DC15}"/>
              </a:ext>
            </a:extLst>
          </p:cNvPr>
          <p:cNvCxnSpPr>
            <a:stCxn id="33" idx="5"/>
            <a:endCxn id="35" idx="3"/>
          </p:cNvCxnSpPr>
          <p:nvPr/>
        </p:nvCxnSpPr>
        <p:spPr>
          <a:xfrm flipH="1" flipV="1">
            <a:off x="6243905" y="6253691"/>
            <a:ext cx="1037627" cy="3327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F13CD393-9278-4D9E-926E-A8B9B27E49C8}"/>
              </a:ext>
            </a:extLst>
          </p:cNvPr>
          <p:cNvSpPr/>
          <p:nvPr/>
        </p:nvSpPr>
        <p:spPr>
          <a:xfrm rot="11174285">
            <a:off x="4435001" y="6222017"/>
            <a:ext cx="153494" cy="15349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92A6EEE-8490-42FF-8026-D3D66BD75940}"/>
              </a:ext>
            </a:extLst>
          </p:cNvPr>
          <p:cNvCxnSpPr>
            <a:stCxn id="33" idx="2"/>
            <a:endCxn id="34" idx="7"/>
          </p:cNvCxnSpPr>
          <p:nvPr/>
        </p:nvCxnSpPr>
        <p:spPr>
          <a:xfrm flipV="1">
            <a:off x="7477831" y="6461187"/>
            <a:ext cx="889905" cy="2328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B5136ACA-AD87-4183-ADB5-428C41FA7777}"/>
              </a:ext>
            </a:extLst>
          </p:cNvPr>
          <p:cNvSpPr/>
          <p:nvPr/>
        </p:nvSpPr>
        <p:spPr>
          <a:xfrm rot="11174285">
            <a:off x="11430229" y="6472404"/>
            <a:ext cx="191954" cy="1919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72C11AD-11A2-49C8-9292-7533203E68DD}"/>
              </a:ext>
            </a:extLst>
          </p:cNvPr>
          <p:cNvCxnSpPr>
            <a:stCxn id="37" idx="1"/>
            <a:endCxn id="40" idx="6"/>
          </p:cNvCxnSpPr>
          <p:nvPr/>
        </p:nvCxnSpPr>
        <p:spPr>
          <a:xfrm flipV="1">
            <a:off x="2842939" y="6290425"/>
            <a:ext cx="1592516" cy="4425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411E286E-649A-4CC9-A79E-B785F1A457EA}"/>
              </a:ext>
            </a:extLst>
          </p:cNvPr>
          <p:cNvSpPr/>
          <p:nvPr/>
        </p:nvSpPr>
        <p:spPr>
          <a:xfrm rot="11174285">
            <a:off x="10193481" y="6732417"/>
            <a:ext cx="160862" cy="16086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642B35E-2738-4B10-B77A-A1D1B45ED76B}"/>
              </a:ext>
            </a:extLst>
          </p:cNvPr>
          <p:cNvCxnSpPr>
            <a:stCxn id="42" idx="7"/>
            <a:endCxn id="44" idx="2"/>
          </p:cNvCxnSpPr>
          <p:nvPr/>
        </p:nvCxnSpPr>
        <p:spPr>
          <a:xfrm flipH="1">
            <a:off x="10353867" y="6628471"/>
            <a:ext cx="1097501" cy="1931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9581555-6A2E-4C22-B026-C640417AD0E5}"/>
              </a:ext>
            </a:extLst>
          </p:cNvPr>
          <p:cNvCxnSpPr>
            <a:stCxn id="34" idx="1"/>
            <a:endCxn id="44" idx="6"/>
          </p:cNvCxnSpPr>
          <p:nvPr/>
        </p:nvCxnSpPr>
        <p:spPr>
          <a:xfrm>
            <a:off x="8526729" y="6478566"/>
            <a:ext cx="1667228" cy="3255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FDADB2E-A848-4A30-A321-0A9EF72DEE7A}"/>
              </a:ext>
            </a:extLst>
          </p:cNvPr>
          <p:cNvCxnSpPr>
            <a:stCxn id="31" idx="3"/>
            <a:endCxn id="32" idx="6"/>
          </p:cNvCxnSpPr>
          <p:nvPr/>
        </p:nvCxnSpPr>
        <p:spPr>
          <a:xfrm flipV="1">
            <a:off x="655793" y="6509403"/>
            <a:ext cx="793010" cy="1765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內容版面配置區 4">
            <a:extLst>
              <a:ext uri="{FF2B5EF4-FFF2-40B4-BE49-F238E27FC236}">
                <a16:creationId xmlns:a16="http://schemas.microsoft.com/office/drawing/2014/main" id="{70F18C13-6BAD-49B4-8233-DFA65294EDF5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92" y="1101510"/>
            <a:ext cx="8615982" cy="48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906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91"/>
          <p:cNvSpPr/>
          <p:nvPr/>
        </p:nvSpPr>
        <p:spPr>
          <a:xfrm>
            <a:off x="1017538" y="920750"/>
            <a:ext cx="4572597" cy="203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spc="24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kumimoji="0" sz="2400" b="0" i="0" u="none" strike="noStrike" kern="0" cap="none" spc="12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7" name="Shape 2092"/>
          <p:cNvSpPr/>
          <p:nvPr/>
        </p:nvSpPr>
        <p:spPr>
          <a:xfrm>
            <a:off x="857592" y="1235885"/>
            <a:ext cx="10160944" cy="198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/>
          <a:lstStyle>
            <a:lvl1pPr>
              <a:spcBef>
                <a:spcPts val="5900"/>
              </a:spcBef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lvl="0" defTabSz="412750" hangingPunct="0">
              <a:lnSpc>
                <a:spcPct val="150000"/>
              </a:lnSpc>
              <a:spcBef>
                <a:spcPts val="2950"/>
              </a:spcBef>
              <a:defRPr/>
            </a:pPr>
            <a:r>
              <a:rPr lang="zh-TW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名稱：輸入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ubuntu 20.04</a:t>
            </a:r>
          </a:p>
          <a:p>
            <a:pPr lvl="0" defTabSz="412750" hangingPunct="0">
              <a:lnSpc>
                <a:spcPct val="150000"/>
              </a:lnSpc>
              <a:spcBef>
                <a:spcPts val="2950"/>
              </a:spcBef>
              <a:defRPr/>
            </a:pPr>
            <a:r>
              <a:rPr lang="zh-TW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類型：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Linux</a:t>
            </a:r>
          </a:p>
          <a:p>
            <a:pPr lvl="0" defTabSz="412750" hangingPunct="0">
              <a:lnSpc>
                <a:spcPct val="150000"/>
              </a:lnSpc>
              <a:spcBef>
                <a:spcPts val="2950"/>
              </a:spcBef>
              <a:defRPr/>
            </a:pPr>
            <a:r>
              <a:rPr lang="zh-TW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版本：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Ubuntu (64-bit)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C933BA-2473-4CDC-A5E4-A44C629C23D8}"/>
              </a:ext>
            </a:extLst>
          </p:cNvPr>
          <p:cNvGrpSpPr/>
          <p:nvPr/>
        </p:nvGrpSpPr>
        <p:grpSpPr>
          <a:xfrm>
            <a:off x="767557" y="271524"/>
            <a:ext cx="3404400" cy="612864"/>
            <a:chOff x="767557" y="271524"/>
            <a:chExt cx="3404400" cy="61286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6DA8A1E-64FC-4810-80E3-D177285D8773}"/>
                </a:ext>
              </a:extLst>
            </p:cNvPr>
            <p:cNvSpPr txBox="1"/>
            <p:nvPr/>
          </p:nvSpPr>
          <p:spPr>
            <a:xfrm>
              <a:off x="876640" y="377901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kern="0" dirty="0">
                  <a:solidFill>
                    <a:prstClr val="black"/>
                  </a:solidFill>
                  <a:latin typeface="微软雅黑"/>
                </a:rPr>
                <a:t>Step 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微软雅黑"/>
                </a:rPr>
                <a:t>２</a:t>
              </a:r>
              <a:r>
                <a:rPr lang="en-US" altLang="zh-TW" sz="2000" b="1" kern="0" dirty="0">
                  <a:solidFill>
                    <a:prstClr val="black"/>
                  </a:solidFill>
                  <a:latin typeface="微软雅黑"/>
                </a:rPr>
                <a:t> </a:t>
              </a:r>
              <a:r>
                <a:rPr lang="zh-TW" altLang="en-US" sz="2000" b="1" kern="0" dirty="0">
                  <a:solidFill>
                    <a:prstClr val="black"/>
                  </a:solidFill>
                  <a:latin typeface="微软雅黑"/>
                </a:rPr>
                <a:t>名稱與作業系統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D155FC09-937B-45E9-9445-19C2930961C1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3B07899A-BEFE-411B-80F0-B1F1203CAF79}"/>
              </a:ext>
            </a:extLst>
          </p:cNvPr>
          <p:cNvSpPr/>
          <p:nvPr/>
        </p:nvSpPr>
        <p:spPr>
          <a:xfrm rot="11174285">
            <a:off x="512646" y="6655903"/>
            <a:ext cx="160862" cy="1608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E146F45-5E79-431F-AE2D-E8D938E2AE30}"/>
              </a:ext>
            </a:extLst>
          </p:cNvPr>
          <p:cNvSpPr/>
          <p:nvPr/>
        </p:nvSpPr>
        <p:spPr>
          <a:xfrm rot="11174285">
            <a:off x="1448133" y="6408598"/>
            <a:ext cx="226188" cy="22618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7D28EC8-FAC6-4D9C-A689-EC09A31595AF}"/>
              </a:ext>
            </a:extLst>
          </p:cNvPr>
          <p:cNvSpPr/>
          <p:nvPr/>
        </p:nvSpPr>
        <p:spPr>
          <a:xfrm rot="11174285">
            <a:off x="7236228" y="6559724"/>
            <a:ext cx="242320" cy="24232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F3AFC74-0413-4D11-B73A-701636BA1C2F}"/>
              </a:ext>
            </a:extLst>
          </p:cNvPr>
          <p:cNvSpPr/>
          <p:nvPr/>
        </p:nvSpPr>
        <p:spPr>
          <a:xfrm rot="11174285">
            <a:off x="8342828" y="6277286"/>
            <a:ext cx="226188" cy="22618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92C6DC1-98AC-4C5B-873B-0FE63529C580}"/>
              </a:ext>
            </a:extLst>
          </p:cNvPr>
          <p:cNvSpPr/>
          <p:nvPr/>
        </p:nvSpPr>
        <p:spPr>
          <a:xfrm rot="13455921">
            <a:off x="6083050" y="6174291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971B428-D479-4672-BD8B-7F5D077D5D86}"/>
              </a:ext>
            </a:extLst>
          </p:cNvPr>
          <p:cNvCxnSpPr>
            <a:stCxn id="32" idx="3"/>
            <a:endCxn id="37" idx="1"/>
          </p:cNvCxnSpPr>
          <p:nvPr/>
        </p:nvCxnSpPr>
        <p:spPr>
          <a:xfrm>
            <a:off x="1649413" y="6450885"/>
            <a:ext cx="1193526" cy="2820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40A54E8-E57E-4BE0-B84A-69974F4EA85A}"/>
              </a:ext>
            </a:extLst>
          </p:cNvPr>
          <p:cNvSpPr/>
          <p:nvPr/>
        </p:nvSpPr>
        <p:spPr>
          <a:xfrm rot="11174285">
            <a:off x="2759713" y="6641841"/>
            <a:ext cx="102364" cy="10236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DF7F0649-3C32-4EE4-9DC6-342077B0E1D8}"/>
              </a:ext>
            </a:extLst>
          </p:cNvPr>
          <p:cNvCxnSpPr>
            <a:stCxn id="40" idx="2"/>
            <a:endCxn id="35" idx="6"/>
          </p:cNvCxnSpPr>
          <p:nvPr/>
        </p:nvCxnSpPr>
        <p:spPr>
          <a:xfrm flipV="1">
            <a:off x="4588041" y="6198583"/>
            <a:ext cx="1517842" cy="1085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93EB3FB-ADF0-474A-B234-EF349901DC15}"/>
              </a:ext>
            </a:extLst>
          </p:cNvPr>
          <p:cNvCxnSpPr>
            <a:stCxn id="33" idx="5"/>
            <a:endCxn id="35" idx="3"/>
          </p:cNvCxnSpPr>
          <p:nvPr/>
        </p:nvCxnSpPr>
        <p:spPr>
          <a:xfrm flipH="1" flipV="1">
            <a:off x="6243905" y="6253691"/>
            <a:ext cx="1037627" cy="3327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F13CD393-9278-4D9E-926E-A8B9B27E49C8}"/>
              </a:ext>
            </a:extLst>
          </p:cNvPr>
          <p:cNvSpPr/>
          <p:nvPr/>
        </p:nvSpPr>
        <p:spPr>
          <a:xfrm rot="11174285">
            <a:off x="4435001" y="6222017"/>
            <a:ext cx="153494" cy="15349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192A6EEE-8490-42FF-8026-D3D66BD75940}"/>
              </a:ext>
            </a:extLst>
          </p:cNvPr>
          <p:cNvCxnSpPr>
            <a:stCxn id="33" idx="2"/>
            <a:endCxn id="34" idx="7"/>
          </p:cNvCxnSpPr>
          <p:nvPr/>
        </p:nvCxnSpPr>
        <p:spPr>
          <a:xfrm flipV="1">
            <a:off x="7477831" y="6461187"/>
            <a:ext cx="889905" cy="2328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B5136ACA-AD87-4183-ADB5-428C41FA7777}"/>
              </a:ext>
            </a:extLst>
          </p:cNvPr>
          <p:cNvSpPr/>
          <p:nvPr/>
        </p:nvSpPr>
        <p:spPr>
          <a:xfrm rot="11174285">
            <a:off x="11430229" y="6472404"/>
            <a:ext cx="191954" cy="1919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72C11AD-11A2-49C8-9292-7533203E68DD}"/>
              </a:ext>
            </a:extLst>
          </p:cNvPr>
          <p:cNvCxnSpPr>
            <a:stCxn id="37" idx="1"/>
            <a:endCxn id="40" idx="6"/>
          </p:cNvCxnSpPr>
          <p:nvPr/>
        </p:nvCxnSpPr>
        <p:spPr>
          <a:xfrm flipV="1">
            <a:off x="2842939" y="6290425"/>
            <a:ext cx="1592516" cy="44250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>
            <a:extLst>
              <a:ext uri="{FF2B5EF4-FFF2-40B4-BE49-F238E27FC236}">
                <a16:creationId xmlns:a16="http://schemas.microsoft.com/office/drawing/2014/main" id="{411E286E-649A-4CC9-A79E-B785F1A457EA}"/>
              </a:ext>
            </a:extLst>
          </p:cNvPr>
          <p:cNvSpPr/>
          <p:nvPr/>
        </p:nvSpPr>
        <p:spPr>
          <a:xfrm rot="11174285">
            <a:off x="10193481" y="6732417"/>
            <a:ext cx="160862" cy="16086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642B35E-2738-4B10-B77A-A1D1B45ED76B}"/>
              </a:ext>
            </a:extLst>
          </p:cNvPr>
          <p:cNvCxnSpPr>
            <a:stCxn id="42" idx="7"/>
            <a:endCxn id="44" idx="2"/>
          </p:cNvCxnSpPr>
          <p:nvPr/>
        </p:nvCxnSpPr>
        <p:spPr>
          <a:xfrm flipH="1">
            <a:off x="10353867" y="6628471"/>
            <a:ext cx="1097501" cy="19311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9581555-6A2E-4C22-B026-C640417AD0E5}"/>
              </a:ext>
            </a:extLst>
          </p:cNvPr>
          <p:cNvCxnSpPr>
            <a:stCxn id="34" idx="1"/>
            <a:endCxn id="44" idx="6"/>
          </p:cNvCxnSpPr>
          <p:nvPr/>
        </p:nvCxnSpPr>
        <p:spPr>
          <a:xfrm>
            <a:off x="8526729" y="6478566"/>
            <a:ext cx="1667228" cy="32554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BFDADB2E-A848-4A30-A321-0A9EF72DEE7A}"/>
              </a:ext>
            </a:extLst>
          </p:cNvPr>
          <p:cNvCxnSpPr>
            <a:stCxn id="31" idx="3"/>
            <a:endCxn id="32" idx="6"/>
          </p:cNvCxnSpPr>
          <p:nvPr/>
        </p:nvCxnSpPr>
        <p:spPr>
          <a:xfrm flipV="1">
            <a:off x="655793" y="6509403"/>
            <a:ext cx="793010" cy="1765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4DF612A3-4FCE-4E75-9EA6-A6C6500F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62" y="671205"/>
            <a:ext cx="6082400" cy="50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032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917825" y="2678093"/>
            <a:ext cx="7972545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依需求調整所需要用到的記憶體大小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建議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(4G)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000" b="1" kern="0" dirty="0">
                  <a:latin typeface="微软雅黑"/>
                </a:rPr>
                <a:t>Step 3 </a:t>
              </a:r>
              <a:r>
                <a:rPr lang="zh-TW" altLang="en-US" sz="2000" b="1" kern="0" dirty="0">
                  <a:latin typeface="微软雅黑"/>
                </a:rPr>
                <a:t>記憶體大小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4" name="圖片 63">
            <a:extLst>
              <a:ext uri="{FF2B5EF4-FFF2-40B4-BE49-F238E27FC236}">
                <a16:creationId xmlns:a16="http://schemas.microsoft.com/office/drawing/2014/main" id="{875A3769-5FA3-4075-AA16-7DE69CC2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614" y="1296688"/>
            <a:ext cx="5682296" cy="4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679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648855" y="3124512"/>
            <a:ext cx="7972545" cy="58734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選擇立即建立虛擬硬碟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4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硬碟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70" name="內容版面配置區 4">
            <a:extLst>
              <a:ext uri="{FF2B5EF4-FFF2-40B4-BE49-F238E27FC236}">
                <a16:creationId xmlns:a16="http://schemas.microsoft.com/office/drawing/2014/main" id="{3EB4D507-9FC5-42BC-9895-8B83BD241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7935" y="1216999"/>
            <a:ext cx="5712932" cy="5207611"/>
          </a:xfrm>
        </p:spPr>
      </p:pic>
    </p:spTree>
    <p:extLst>
      <p:ext uri="{BB962C8B-B14F-4D97-AF65-F5344CB8AC3E}">
        <p14:creationId xmlns:p14="http://schemas.microsoft.com/office/powerpoint/2010/main" val="1271150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85626" y="3238835"/>
            <a:ext cx="11594790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VDI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（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VirtualBox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磁碟映像）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5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硬碟檔類型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5" name="圖片 64">
            <a:extLst>
              <a:ext uri="{FF2B5EF4-FFF2-40B4-BE49-F238E27FC236}">
                <a16:creationId xmlns:a16="http://schemas.microsoft.com/office/drawing/2014/main" id="{498A9175-7906-4D11-A587-A056388B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40" y="875733"/>
            <a:ext cx="6075600" cy="55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1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85626" y="3238835"/>
            <a:ext cx="11594790" cy="64633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 擇 動 態 分 配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6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存放裝置在實體硬碟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4" name="圖片 63">
            <a:extLst>
              <a:ext uri="{FF2B5EF4-FFF2-40B4-BE49-F238E27FC236}">
                <a16:creationId xmlns:a16="http://schemas.microsoft.com/office/drawing/2014/main" id="{9DB8F6EF-8CE2-4EA4-9FAE-479DB7BD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316" y="939798"/>
            <a:ext cx="5971274" cy="55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783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11413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選擇所要存放的位置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設定所要使用到的容量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7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檔案位置和大小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3FE7FBCB-FA3A-4A71-AEEA-8AF878E42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859"/>
          <a:stretch/>
        </p:blipFill>
        <p:spPr>
          <a:xfrm>
            <a:off x="5285126" y="800941"/>
            <a:ext cx="6124981" cy="569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725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安裝</a:t>
            </a:r>
            <a:r>
              <a:rPr lang="en-US" altLang="zh-TW" sz="4000" dirty="0"/>
              <a:t>Ubuntu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027073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1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啟動機器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5" name="圖片 64">
            <a:extLst>
              <a:ext uri="{FF2B5EF4-FFF2-40B4-BE49-F238E27FC236}">
                <a16:creationId xmlns:a16="http://schemas.microsoft.com/office/drawing/2014/main" id="{AA5DE01D-A3B0-4A7D-A362-395CB9B0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67" y="1027289"/>
            <a:ext cx="8855817" cy="5620393"/>
          </a:xfrm>
          <a:prstGeom prst="rect">
            <a:avLst/>
          </a:prstGeom>
        </p:spPr>
      </p:pic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2409897" y="2664521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點選紅框處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50797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點右下方的資料夾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2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選取啟動磁碟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3" name="圖片 62">
            <a:extLst>
              <a:ext uri="{FF2B5EF4-FFF2-40B4-BE49-F238E27FC236}">
                <a16:creationId xmlns:a16="http://schemas.microsoft.com/office/drawing/2014/main" id="{AD443C35-4EAD-43D5-B419-B96BEDCD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61" y="1207112"/>
            <a:ext cx="4929386" cy="48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24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何為虛擬機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66790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3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加入啟動磁碟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5" name="圖片 64">
            <a:extLst>
              <a:ext uri="{FF2B5EF4-FFF2-40B4-BE49-F238E27FC236}">
                <a16:creationId xmlns:a16="http://schemas.microsoft.com/office/drawing/2014/main" id="{B7D54829-47FB-4E1C-B57D-3284E397C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57" y="724284"/>
            <a:ext cx="6902886" cy="5577818"/>
          </a:xfrm>
          <a:prstGeom prst="rect">
            <a:avLst/>
          </a:prstGeom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EC96309A-AAFE-4B19-ACD9-622E158EF24C}"/>
              </a:ext>
            </a:extLst>
          </p:cNvPr>
          <p:cNvSpPr/>
          <p:nvPr/>
        </p:nvSpPr>
        <p:spPr>
          <a:xfrm>
            <a:off x="-3185287" y="3129827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加入所下載的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Ubuntu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安裝檔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05325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4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選取啟動磁碟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6" name="圖片 65">
            <a:extLst>
              <a:ext uri="{FF2B5EF4-FFF2-40B4-BE49-F238E27FC236}">
                <a16:creationId xmlns:a16="http://schemas.microsoft.com/office/drawing/2014/main" id="{452EAF50-ED01-4E22-89E2-6D0C6AEAC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2" y="1678909"/>
            <a:ext cx="5156211" cy="4400286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5BF3C3D0-9F33-48C4-ADC7-0D1317EF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018" y="1618166"/>
            <a:ext cx="5355705" cy="4598921"/>
          </a:xfrm>
          <a:prstGeom prst="rect">
            <a:avLst/>
          </a:prstGeom>
        </p:spPr>
      </p:pic>
      <p:sp>
        <p:nvSpPr>
          <p:cNvPr id="69" name="箭號: 向右 68">
            <a:extLst>
              <a:ext uri="{FF2B5EF4-FFF2-40B4-BE49-F238E27FC236}">
                <a16:creationId xmlns:a16="http://schemas.microsoft.com/office/drawing/2014/main" id="{501FF385-BE1B-4486-B0A8-765DE2FE644C}"/>
              </a:ext>
            </a:extLst>
          </p:cNvPr>
          <p:cNvSpPr/>
          <p:nvPr/>
        </p:nvSpPr>
        <p:spPr>
          <a:xfrm>
            <a:off x="5750633" y="3690882"/>
            <a:ext cx="696758" cy="715544"/>
          </a:xfrm>
          <a:prstGeom prst="rightArrow">
            <a:avLst/>
          </a:prstGeom>
          <a:solidFill>
            <a:schemeClr val="tx2">
              <a:lumMod val="65000"/>
              <a:lumOff val="3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170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點選右方的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Install Ubuntu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5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安裝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Ubuntu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DA1AD14C-9AC9-401E-A2F8-50B7E1CC4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2"/>
          <a:stretch/>
        </p:blipFill>
        <p:spPr>
          <a:xfrm>
            <a:off x="5536493" y="1294419"/>
            <a:ext cx="6154009" cy="48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4782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Keyboard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的種類後點擊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Continue</a:t>
            </a: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0386EF39-02D8-4FFB-BD26-D737874A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309" y="912196"/>
            <a:ext cx="6096851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91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Normal installation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後點擊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Continue</a:t>
            </a:r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EB9AD4F4-B8A9-4242-8156-FE78D7091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13" y="1528508"/>
            <a:ext cx="610637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786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11413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Erase disk install Ubuntu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後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Install Now</a:t>
            </a: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824EB00C-4582-455F-B27B-074299CC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15" y="1250869"/>
            <a:ext cx="6106377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087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Continue</a:t>
            </a: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98E88FEB-015B-4F4F-A47E-8820B9EB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630" y="1141137"/>
            <a:ext cx="6077798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613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選擇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Taipei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後點擊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Continue</a:t>
            </a: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4C750458-C028-4E26-9C02-33266D1C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447" y="1269922"/>
            <a:ext cx="6218775" cy="48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966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11413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輸入登入與帳號與密碼後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Continue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開始進入安裝過程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317BF769-D2C5-4B1F-96ED-DCB68A13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772" y="1121442"/>
            <a:ext cx="6312078" cy="49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756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457713" y="2987373"/>
            <a:ext cx="11594790" cy="11413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安裝完成後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Restart Now</a:t>
            </a:r>
          </a:p>
        </p:txBody>
      </p:sp>
      <p:pic>
        <p:nvPicPr>
          <p:cNvPr id="62" name="圖片 61">
            <a:extLst>
              <a:ext uri="{FF2B5EF4-FFF2-40B4-BE49-F238E27FC236}">
                <a16:creationId xmlns:a16="http://schemas.microsoft.com/office/drawing/2014/main" id="{47499973-A8AD-4C66-A1B0-D61E6059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88" y="2844394"/>
            <a:ext cx="7553524" cy="15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87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7DD87-4693-4156-A8F8-868A04C4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26211" cy="1035835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虛擬機即是用軟體技術模擬出一個硬體的環境，並讓每個程式都具備自己的記憶體</a:t>
            </a:r>
            <a:r>
              <a:rPr lang="en-US" altLang="zh-TW" sz="2000" dirty="0"/>
              <a:t>(</a:t>
            </a:r>
            <a:r>
              <a:rPr lang="zh-TW" altLang="en-US" sz="2000" dirty="0"/>
              <a:t>於原本硬體記憶體上分割出來</a:t>
            </a:r>
            <a:r>
              <a:rPr lang="en-US" altLang="zh-TW" sz="2000" dirty="0"/>
              <a:t>)</a:t>
            </a:r>
            <a:r>
              <a:rPr lang="zh-TW" altLang="en-US" sz="2000" dirty="0"/>
              <a:t>，使它可以達到並行處理的能力與執行作業系統的能力。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B6CC70E-354B-4DCF-B2C5-22462D48D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34" y="2100091"/>
            <a:ext cx="8888531" cy="3942325"/>
          </a:xfrm>
        </p:spPr>
      </p:pic>
    </p:spTree>
    <p:extLst>
      <p:ext uri="{BB962C8B-B14F-4D97-AF65-F5344CB8AC3E}">
        <p14:creationId xmlns:p14="http://schemas.microsoft.com/office/powerpoint/2010/main" val="3574670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428688" y="32740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點擊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Enter</a:t>
            </a:r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8503B47E-D368-4B0A-AECA-8781F1B7A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219" y="864785"/>
            <a:ext cx="7248332" cy="54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8048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3012690" y="2985168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一直按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Next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 就完成了！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6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初始化設定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3" name="圖片 62">
            <a:extLst>
              <a:ext uri="{FF2B5EF4-FFF2-40B4-BE49-F238E27FC236}">
                <a16:creationId xmlns:a16="http://schemas.microsoft.com/office/drawing/2014/main" id="{E9C4B366-17A1-471E-8A14-F5F93F8A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43" y="1046468"/>
            <a:ext cx="6502778" cy="50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533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安裝完成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A038EB9D-3A20-4056-B5C9-E05D79708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9"/>
          <a:stretch/>
        </p:blipFill>
        <p:spPr>
          <a:xfrm>
            <a:off x="2299335" y="1082000"/>
            <a:ext cx="8272914" cy="53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387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3445221" cy="612864"/>
            <a:chOff x="767557" y="271524"/>
            <a:chExt cx="3445221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調整解析度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3" name="圖片 62">
            <a:extLst>
              <a:ext uri="{FF2B5EF4-FFF2-40B4-BE49-F238E27FC236}">
                <a16:creationId xmlns:a16="http://schemas.microsoft.com/office/drawing/2014/main" id="{68E23933-BB93-4784-8638-E3918488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86" y="1452587"/>
            <a:ext cx="4971200" cy="5079270"/>
          </a:xfrm>
          <a:prstGeom prst="rect">
            <a:avLst/>
          </a:prstGeom>
        </p:spPr>
      </p:pic>
      <p:sp>
        <p:nvSpPr>
          <p:cNvPr id="68" name="矩形 67">
            <a:extLst>
              <a:ext uri="{FF2B5EF4-FFF2-40B4-BE49-F238E27FC236}">
                <a16:creationId xmlns:a16="http://schemas.microsoft.com/office/drawing/2014/main" id="{51432BFA-4B9A-485B-AB01-F30906E50CD2}"/>
              </a:ext>
            </a:extLst>
          </p:cNvPr>
          <p:cNvSpPr/>
          <p:nvPr/>
        </p:nvSpPr>
        <p:spPr>
          <a:xfrm>
            <a:off x="-2673309" y="766684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點擊右上角箭頭設定值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5" name="圖片 64">
            <a:extLst>
              <a:ext uri="{FF2B5EF4-FFF2-40B4-BE49-F238E27FC236}">
                <a16:creationId xmlns:a16="http://schemas.microsoft.com/office/drawing/2014/main" id="{C9592C46-EB5B-4F07-A491-B83CC88EA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442" y="1445511"/>
            <a:ext cx="5856710" cy="49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0779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TW" sz="8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網路設定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06718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使用</a:t>
            </a:r>
            <a:r>
              <a:rPr lang="en-US" altLang="zh-TW" sz="4000" dirty="0"/>
              <a:t>Bridged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18305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4405399" cy="612864"/>
            <a:chOff x="767557" y="271524"/>
            <a:chExt cx="4405399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4255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1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打開設定並點選網路</a:t>
              </a:r>
              <a:endParaRPr lang="en-US" altLang="zh-TW" sz="2000" b="1" dirty="0">
                <a:solidFill>
                  <a:srgbClr val="090A0B"/>
                </a:solidFill>
                <a:latin typeface="-apple-system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2409897" y="2664521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點選紅框處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1D36E08D-A6FA-4C2C-A40A-3D2EA51E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78" y="981719"/>
            <a:ext cx="7509157" cy="54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83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8028746" cy="612864"/>
            <a:chOff x="767557" y="271524"/>
            <a:chExt cx="8028746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7878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2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使用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ubuntu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的終端機來檢查網路設定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(command : ifconfig)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2409897" y="2664521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點選紅框處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205BA2F1-A5C6-4D9E-BF50-E938E5938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50" y="1623982"/>
            <a:ext cx="7766405" cy="45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476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8975540" cy="612864"/>
            <a:chOff x="767557" y="271524"/>
            <a:chExt cx="8975540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8825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3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測試在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Windows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下透過網路和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Ubuntu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溝通 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(command : ipconfig)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2409897" y="2664521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點選紅框處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A87C33E6-47E8-4283-9C6D-7A834F635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00" y="1136638"/>
            <a:ext cx="7128822" cy="53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032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使用</a:t>
            </a:r>
            <a:r>
              <a:rPr lang="en-US" altLang="zh-TW" sz="4000" dirty="0"/>
              <a:t>NAT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2454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前置作業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646629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4405399" cy="612864"/>
            <a:chOff x="767557" y="271524"/>
            <a:chExt cx="4405399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4255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1 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打開設定並點選網路</a:t>
              </a:r>
              <a:endParaRPr lang="en-US" altLang="zh-TW" sz="2000" b="1" dirty="0">
                <a:solidFill>
                  <a:srgbClr val="090A0B"/>
                </a:solidFill>
                <a:latin typeface="-apple-system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2409897" y="2664521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點選紅框處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500B88B8-34CA-4235-9995-64D3103CF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19" y="986040"/>
            <a:ext cx="7626018" cy="55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750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7376039" y="2695091"/>
            <a:ext cx="310223" cy="702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7759497" y="2536164"/>
            <a:ext cx="625191" cy="358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338599" y="2036484"/>
            <a:ext cx="830007" cy="5318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6096002" y="3126188"/>
            <a:ext cx="438017" cy="2201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38" idx="6"/>
          </p:cNvCxnSpPr>
          <p:nvPr/>
        </p:nvCxnSpPr>
        <p:spPr>
          <a:xfrm flipV="1">
            <a:off x="3458899" y="3397943"/>
            <a:ext cx="1277462" cy="3201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  <a:stCxn id="44" idx="6"/>
          </p:cNvCxnSpPr>
          <p:nvPr/>
        </p:nvCxnSpPr>
        <p:spPr>
          <a:xfrm>
            <a:off x="2647765" y="3423497"/>
            <a:ext cx="748340" cy="2823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750593" y="3414667"/>
            <a:ext cx="767432" cy="6617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619211" y="3346326"/>
            <a:ext cx="397187" cy="7023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8858" y="2373867"/>
            <a:ext cx="188687" cy="711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20116" y="3070553"/>
            <a:ext cx="595085" cy="3918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  <a:stCxn id="21" idx="2"/>
          </p:cNvCxnSpPr>
          <p:nvPr/>
        </p:nvCxnSpPr>
        <p:spPr>
          <a:xfrm>
            <a:off x="8796303" y="3718142"/>
            <a:ext cx="823949" cy="66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  <a:endCxn id="21" idx="6"/>
          </p:cNvCxnSpPr>
          <p:nvPr/>
        </p:nvCxnSpPr>
        <p:spPr>
          <a:xfrm flipV="1">
            <a:off x="8115302" y="3718142"/>
            <a:ext cx="538199" cy="6949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7353302" y="3445058"/>
            <a:ext cx="742950" cy="9680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043941" y="1981982"/>
            <a:ext cx="714925" cy="4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426138" y="2040891"/>
            <a:ext cx="614743" cy="5273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59842" y="2128256"/>
            <a:ext cx="510834" cy="2182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flipH="1">
            <a:off x="9168606" y="19467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82448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8653501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>
            <a:off x="8139151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7844121" y="1907025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10293810" y="2872020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7659991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flipH="1">
            <a:off x="9493061" y="3747251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flipH="1">
            <a:off x="8695659" y="4601588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6370676" y="22751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6939444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7066444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6472276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7991605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7177565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flipH="1">
            <a:off x="7634479" y="4808572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9273325" y="2936236"/>
            <a:ext cx="258343" cy="25834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1948919" y="3122533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617532" y="245548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316097" y="3646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821120" y="22263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830447" y="14750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281681" y="1663512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816379" y="133044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273017" y="2541970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468373" y="3333801"/>
            <a:ext cx="179392" cy="17939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737953" y="2006367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018220" y="19088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891220" y="461391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497322" y="4027741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46298" y="4344763"/>
            <a:ext cx="174497" cy="1744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328345" y="3001170"/>
            <a:ext cx="189366" cy="189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684799" y="3334296"/>
            <a:ext cx="250036" cy="2500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881794" y="4107238"/>
            <a:ext cx="142802" cy="142802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flipH="1">
            <a:off x="5953829" y="1074394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058042" y="3837486"/>
            <a:ext cx="154736" cy="1547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5931590" y="3184050"/>
            <a:ext cx="250036" cy="2500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6566517" y="3001281"/>
            <a:ext cx="214413" cy="214413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flipH="1">
            <a:off x="6216884" y="4761535"/>
            <a:ext cx="218908" cy="2189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9536" y="1481082"/>
            <a:ext cx="208552" cy="208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/>
          <p:cNvCxnSpPr>
            <a:cxnSpLocks/>
            <a:endCxn id="40" idx="3"/>
          </p:cNvCxnSpPr>
          <p:nvPr/>
        </p:nvCxnSpPr>
        <p:spPr>
          <a:xfrm flipV="1">
            <a:off x="2953195" y="1596930"/>
            <a:ext cx="898165" cy="6520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  <a:stCxn id="43" idx="0"/>
            <a:endCxn id="40" idx="5"/>
          </p:cNvCxnSpPr>
          <p:nvPr/>
        </p:nvCxnSpPr>
        <p:spPr>
          <a:xfrm flipH="1" flipV="1">
            <a:off x="3952336" y="1596930"/>
            <a:ext cx="410377" cy="9450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85626" y="33438"/>
            <a:ext cx="12192000" cy="6858000"/>
          </a:xfrm>
          <a:prstGeom prst="rect">
            <a:avLst/>
          </a:prstGeom>
          <a:solidFill>
            <a:srgbClr val="ECECE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933751A-3B65-464E-90C9-FAA0EF3F42D7}"/>
              </a:ext>
            </a:extLst>
          </p:cNvPr>
          <p:cNvGrpSpPr/>
          <p:nvPr/>
        </p:nvGrpSpPr>
        <p:grpSpPr>
          <a:xfrm>
            <a:off x="767557" y="271524"/>
            <a:ext cx="8028746" cy="612864"/>
            <a:chOff x="767557" y="271524"/>
            <a:chExt cx="8028746" cy="61286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7CB8C8E-C847-49BF-A068-569DCDD3D749}"/>
                </a:ext>
              </a:extLst>
            </p:cNvPr>
            <p:cNvSpPr txBox="1"/>
            <p:nvPr/>
          </p:nvSpPr>
          <p:spPr>
            <a:xfrm>
              <a:off x="917461" y="357664"/>
              <a:ext cx="7878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Step 2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 分別使用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ubuntu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與</a:t>
              </a:r>
              <a:r>
                <a:rPr lang="en-US" altLang="zh-TW" sz="2000" b="1" dirty="0">
                  <a:solidFill>
                    <a:srgbClr val="090A0B"/>
                  </a:solidFill>
                  <a:latin typeface="-apple-system"/>
                </a:rPr>
                <a:t>Windows</a:t>
              </a:r>
              <a:r>
                <a:rPr lang="zh-TW" altLang="en-US" sz="2000" b="1">
                  <a:solidFill>
                    <a:srgbClr val="090A0B"/>
                  </a:solidFill>
                  <a:latin typeface="-apple-system"/>
                </a:rPr>
                <a:t>的終端機</a:t>
              </a:r>
              <a:r>
                <a:rPr lang="zh-TW" altLang="en-US" sz="2000" b="1" dirty="0">
                  <a:solidFill>
                    <a:srgbClr val="090A0B"/>
                  </a:solidFill>
                  <a:latin typeface="-apple-system"/>
                </a:rPr>
                <a:t>來檢查網路設定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86" name="矩形: 圆角 85">
              <a:extLst>
                <a:ext uri="{FF2B5EF4-FFF2-40B4-BE49-F238E27FC236}">
                  <a16:creationId xmlns:a16="http://schemas.microsoft.com/office/drawing/2014/main" id="{FFD3812D-E802-4168-B5C5-BBA6FFB966C4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78" name="矩形 77">
            <a:extLst>
              <a:ext uri="{FF2B5EF4-FFF2-40B4-BE49-F238E27FC236}">
                <a16:creationId xmlns:a16="http://schemas.microsoft.com/office/drawing/2014/main" id="{B8F7DED3-6179-4F96-91E3-0BAE041C12D5}"/>
              </a:ext>
            </a:extLst>
          </p:cNvPr>
          <p:cNvSpPr/>
          <p:nvPr/>
        </p:nvSpPr>
        <p:spPr>
          <a:xfrm>
            <a:off x="-2409897" y="2664521"/>
            <a:ext cx="11594790" cy="5873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cs typeface="+mn-ea"/>
                <a:sym typeface="+mn-lt"/>
              </a:rPr>
              <a:t>點選紅框處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/>
              <a:cs typeface="+mn-ea"/>
              <a:sym typeface="+mn-lt"/>
            </a:endParaRPr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AFB45F0E-5C95-4F13-832D-97D7FABC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5" y="1291770"/>
            <a:ext cx="10455546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403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6B9F6F-28C1-4F95-96E6-6D0D91D7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NAT </a:t>
            </a:r>
            <a:r>
              <a:rPr lang="zh-TW" altLang="en-US" dirty="0"/>
              <a:t>與 </a:t>
            </a:r>
            <a:r>
              <a:rPr lang="en-US" altLang="zh-TW" dirty="0"/>
              <a:t>Bridged </a:t>
            </a:r>
            <a:r>
              <a:rPr lang="zh-TW" altLang="en-US" dirty="0"/>
              <a:t>的區別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4C21B9-D3D6-4314-BDDD-55A8A0BE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NAT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zh-TW" altLang="en-US" dirty="0"/>
              <a:t>與實體機共用同一個 </a:t>
            </a:r>
            <a:r>
              <a:rPr lang="en-US" altLang="zh-TW" dirty="0"/>
              <a:t>IP</a:t>
            </a:r>
            <a:r>
              <a:rPr lang="zh-TW" altLang="en-US" dirty="0"/>
              <a:t> </a:t>
            </a:r>
            <a:r>
              <a:rPr lang="en-US" altLang="zh-TW" dirty="0"/>
              <a:t>address </a:t>
            </a:r>
            <a:r>
              <a:rPr lang="zh-TW" altLang="en-US" dirty="0"/>
              <a:t>，如果同時有多台虛擬機存在在同一台實體機上，則所有人的 </a:t>
            </a:r>
            <a:r>
              <a:rPr lang="en-US" altLang="zh-TW" dirty="0"/>
              <a:t>IP address </a:t>
            </a:r>
            <a:r>
              <a:rPr lang="zh-TW" altLang="en-US" dirty="0"/>
              <a:t>皆相同</a:t>
            </a:r>
            <a:endParaRPr lang="en-US" altLang="zh-TW" dirty="0"/>
          </a:p>
          <a:p>
            <a:r>
              <a:rPr lang="en-US" altLang="zh-TW" dirty="0"/>
              <a:t>Bridged : </a:t>
            </a:r>
            <a:r>
              <a:rPr lang="zh-TW" altLang="en-US" dirty="0"/>
              <a:t>自己有獨立一個 </a:t>
            </a:r>
            <a:r>
              <a:rPr lang="en-US" altLang="zh-TW" dirty="0"/>
              <a:t>IP address </a:t>
            </a:r>
            <a:r>
              <a:rPr lang="zh-TW" altLang="en-US" dirty="0"/>
              <a:t>，能被獨立訪問</a:t>
            </a:r>
          </a:p>
        </p:txBody>
      </p:sp>
    </p:spTree>
    <p:extLst>
      <p:ext uri="{BB962C8B-B14F-4D97-AF65-F5344CB8AC3E}">
        <p14:creationId xmlns:p14="http://schemas.microsoft.com/office/powerpoint/2010/main" val="2578940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TW" sz="8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其他可用軟體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025542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E4D569-BD27-4494-8E21-90C9965E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QEMU</a:t>
            </a:r>
            <a:endParaRPr lang="zh-TW" altLang="en-US" sz="36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8A02A74-D6D6-4BDE-A361-7B3D27D9A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02" y="1903722"/>
            <a:ext cx="7925906" cy="4010585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F977D62-86A3-4BED-BC4B-26E558B0AE49}"/>
              </a:ext>
            </a:extLst>
          </p:cNvPr>
          <p:cNvSpPr txBox="1"/>
          <p:nvPr/>
        </p:nvSpPr>
        <p:spPr>
          <a:xfrm>
            <a:off x="938868" y="1975598"/>
            <a:ext cx="2718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優點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免費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簡單且強大的虛擬技術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缺點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麻煩的配置與設定選項</a:t>
            </a:r>
            <a:endParaRPr lang="en-US" altLang="zh-TW" dirty="0"/>
          </a:p>
          <a:p>
            <a:pPr marL="342900" indent="-3429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2775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1B267A-7C5B-4783-B687-1450BD53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基於雲的虛擬機器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BC64041-9CE6-4432-900F-CB48CA8C2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23" y="2084655"/>
            <a:ext cx="7925906" cy="4001058"/>
          </a:xfr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4194F64-78F9-4F8A-863E-D5F56ACAB809}"/>
              </a:ext>
            </a:extLst>
          </p:cNvPr>
          <p:cNvSpPr txBox="1"/>
          <p:nvPr/>
        </p:nvSpPr>
        <p:spPr>
          <a:xfrm>
            <a:off x="981512" y="2382473"/>
            <a:ext cx="2617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優點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簡單好操作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缺點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由於作業系統位於遠端伺服器上，所以可能會帶來網路延遲問題</a:t>
            </a:r>
          </a:p>
        </p:txBody>
      </p:sp>
    </p:spTree>
    <p:extLst>
      <p:ext uri="{BB962C8B-B14F-4D97-AF65-F5344CB8AC3E}">
        <p14:creationId xmlns:p14="http://schemas.microsoft.com/office/powerpoint/2010/main" val="1544479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-134502" y="-320527"/>
            <a:ext cx="8365503" cy="7453192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文本框 156"/>
          <p:cNvSpPr txBox="1"/>
          <p:nvPr/>
        </p:nvSpPr>
        <p:spPr>
          <a:xfrm>
            <a:off x="1374404" y="3164289"/>
            <a:ext cx="465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Ｔｈａｎｋ　Ｙｏｕ！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9911845">
            <a:off x="916795" y="1933944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4" b="26801"/>
          <a:stretch/>
        </p:blipFill>
        <p:spPr>
          <a:xfrm rot="12564080">
            <a:off x="9028495" y="2041232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00" b="18677"/>
          <a:stretch/>
        </p:blipFill>
        <p:spPr>
          <a:xfrm rot="14326105">
            <a:off x="8653712" y="-1552683"/>
            <a:ext cx="3388883" cy="428158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700B99-6065-4865-8C68-803D5763C6AA}"/>
              </a:ext>
            </a:extLst>
          </p:cNvPr>
          <p:cNvCxnSpPr/>
          <p:nvPr/>
        </p:nvCxnSpPr>
        <p:spPr>
          <a:xfrm>
            <a:off x="1494922" y="3939564"/>
            <a:ext cx="797428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6523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341331" y="4515220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1907523" y="411338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5360318" y="441956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3051760" y="536424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4577617" y="522075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3931928" y="472138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472118" y="4658367"/>
            <a:ext cx="891498" cy="8862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1406484" y="4338901"/>
            <a:ext cx="601844" cy="11932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1341801" y="55318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</p:cNvCxnSpPr>
          <p:nvPr/>
        </p:nvCxnSpPr>
        <p:spPr>
          <a:xfrm flipV="1">
            <a:off x="2108803" y="372244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3226127" y="454666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3497197" y="450695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4075075" y="4616581"/>
            <a:ext cx="1311928" cy="1348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3344157" y="442187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stCxn id="11" idx="6"/>
            <a:endCxn id="348" idx="2"/>
          </p:cNvCxnSpPr>
          <p:nvPr/>
        </p:nvCxnSpPr>
        <p:spPr>
          <a:xfrm flipH="1" flipV="1">
            <a:off x="3441636" y="3705580"/>
            <a:ext cx="1919399" cy="821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4"/>
            <a:endCxn id="348" idx="1"/>
          </p:cNvCxnSpPr>
          <p:nvPr/>
        </p:nvCxnSpPr>
        <p:spPr>
          <a:xfrm flipH="1" flipV="1">
            <a:off x="3400382" y="3780813"/>
            <a:ext cx="620717" cy="9410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4703000" y="4661168"/>
            <a:ext cx="765313" cy="560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496" idx="0"/>
          </p:cNvCxnSpPr>
          <p:nvPr/>
        </p:nvCxnSpPr>
        <p:spPr>
          <a:xfrm flipH="1" flipV="1">
            <a:off x="6655379" y="3830210"/>
            <a:ext cx="219398" cy="12820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1458142" y="5451576"/>
            <a:ext cx="1594198" cy="1449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 rot="11174285">
            <a:off x="6847287" y="5096041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7336297" y="5634632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7731388" y="4317514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3226127" y="485217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endCxn id="55" idx="5"/>
          </p:cNvCxnSpPr>
          <p:nvPr/>
        </p:nvCxnSpPr>
        <p:spPr>
          <a:xfrm>
            <a:off x="3312181" y="372244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60" idx="6"/>
            <a:endCxn id="496" idx="2"/>
          </p:cNvCxnSpPr>
          <p:nvPr/>
        </p:nvCxnSpPr>
        <p:spPr>
          <a:xfrm flipH="1" flipV="1">
            <a:off x="6744074" y="3758995"/>
            <a:ext cx="987790" cy="63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7442703" y="4477900"/>
            <a:ext cx="360376" cy="1157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6993890" y="5177549"/>
            <a:ext cx="363546" cy="613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1655970" y="658158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5858421" y="667882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8101258" y="1325626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 rot="11174285">
            <a:off x="3773532" y="6410412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5970050" y="568051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1881488" y="6510335"/>
            <a:ext cx="1892708" cy="196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1781353" y="5523561"/>
            <a:ext cx="1291986" cy="1058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1436672" y="5635647"/>
            <a:ext cx="261585" cy="9708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5557334" y="4635200"/>
            <a:ext cx="501887" cy="10457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5601921" y="4553890"/>
            <a:ext cx="1245801" cy="6076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6113197" y="5215589"/>
            <a:ext cx="750282" cy="4950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 flipV="1">
            <a:off x="6130436" y="5769688"/>
            <a:ext cx="1227000" cy="21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5982706" y="5823664"/>
            <a:ext cx="118131" cy="8558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4062715" y="486453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3247126" y="532156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4678422" y="544627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4975191" y="581130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4761518" y="542203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3211072" y="5538616"/>
            <a:ext cx="563124" cy="9717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2133041" y="423876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 flipV="1">
            <a:off x="484478" y="4214188"/>
            <a:ext cx="1423715" cy="331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329" idx="1"/>
            <a:endCxn id="10" idx="4"/>
          </p:cNvCxnSpPr>
          <p:nvPr/>
        </p:nvCxnSpPr>
        <p:spPr>
          <a:xfrm>
            <a:off x="1288082" y="2926737"/>
            <a:ext cx="744824" cy="11873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329" idx="0"/>
          </p:cNvCxnSpPr>
          <p:nvPr/>
        </p:nvCxnSpPr>
        <p:spPr>
          <a:xfrm flipV="1">
            <a:off x="484478" y="2939241"/>
            <a:ext cx="760736" cy="1606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stCxn id="496" idx="6"/>
            <a:endCxn id="11" idx="4"/>
          </p:cNvCxnSpPr>
          <p:nvPr/>
        </p:nvCxnSpPr>
        <p:spPr>
          <a:xfrm flipH="1">
            <a:off x="5494643" y="3741515"/>
            <a:ext cx="1089521" cy="6787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4873130" y="605208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3897817" y="5404656"/>
            <a:ext cx="704708" cy="1006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3997077" y="6154148"/>
            <a:ext cx="921674" cy="380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4956356" y="6143178"/>
            <a:ext cx="902729" cy="6355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1458142" y="4490278"/>
            <a:ext cx="1886469" cy="1106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322" idx="0"/>
            <a:endCxn id="496" idx="3"/>
          </p:cNvCxnSpPr>
          <p:nvPr/>
        </p:nvCxnSpPr>
        <p:spPr>
          <a:xfrm>
            <a:off x="6684217" y="2362284"/>
            <a:ext cx="42618" cy="1337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 rot="11174285">
            <a:off x="7598712" y="6830911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椭圆 226"/>
          <p:cNvSpPr/>
          <p:nvPr/>
        </p:nvSpPr>
        <p:spPr>
          <a:xfrm rot="11174285">
            <a:off x="8540645" y="6229769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/>
          <p:cNvSpPr/>
          <p:nvPr/>
        </p:nvSpPr>
        <p:spPr>
          <a:xfrm rot="11174285">
            <a:off x="2990402" y="105442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0" name="直接连接符 229"/>
          <p:cNvCxnSpPr>
            <a:stCxn id="219" idx="7"/>
            <a:endCxn id="120" idx="2"/>
          </p:cNvCxnSpPr>
          <p:nvPr/>
        </p:nvCxnSpPr>
        <p:spPr>
          <a:xfrm flipH="1" flipV="1">
            <a:off x="6081966" y="6803109"/>
            <a:ext cx="1541437" cy="2100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57" idx="0"/>
            <a:endCxn id="120" idx="3"/>
          </p:cNvCxnSpPr>
          <p:nvPr/>
        </p:nvCxnSpPr>
        <p:spPr>
          <a:xfrm flipH="1">
            <a:off x="6057939" y="5826018"/>
            <a:ext cx="1363906" cy="8947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>
            <a:stCxn id="227" idx="6"/>
            <a:endCxn id="219" idx="2"/>
          </p:cNvCxnSpPr>
          <p:nvPr/>
        </p:nvCxnSpPr>
        <p:spPr>
          <a:xfrm flipH="1">
            <a:off x="7822257" y="6301460"/>
            <a:ext cx="718864" cy="6537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stCxn id="227" idx="5"/>
            <a:endCxn id="57" idx="2"/>
          </p:cNvCxnSpPr>
          <p:nvPr/>
        </p:nvCxnSpPr>
        <p:spPr>
          <a:xfrm flipH="1" flipV="1">
            <a:off x="7527683" y="5741038"/>
            <a:ext cx="1043037" cy="5064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stCxn id="219" idx="5"/>
            <a:endCxn id="57" idx="1"/>
          </p:cNvCxnSpPr>
          <p:nvPr/>
        </p:nvCxnSpPr>
        <p:spPr>
          <a:xfrm flipH="1" flipV="1">
            <a:off x="7492364" y="5805447"/>
            <a:ext cx="148266" cy="1050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椭圆 302"/>
          <p:cNvSpPr/>
          <p:nvPr/>
        </p:nvSpPr>
        <p:spPr>
          <a:xfrm rot="11174285">
            <a:off x="4086127" y="184890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 rot="11174285">
            <a:off x="3724251" y="2589947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 rot="11174285">
            <a:off x="5816241" y="1391960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rot="11174285">
            <a:off x="5645430" y="3042750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 rot="11174285">
            <a:off x="2207845" y="2082437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 rot="11174285">
            <a:off x="6618687" y="2215681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3" name="直接连接符 322"/>
          <p:cNvCxnSpPr>
            <a:stCxn id="329" idx="3"/>
            <a:endCxn id="319" idx="6"/>
          </p:cNvCxnSpPr>
          <p:nvPr/>
        </p:nvCxnSpPr>
        <p:spPr>
          <a:xfrm flipV="1">
            <a:off x="1297048" y="2190432"/>
            <a:ext cx="911514" cy="654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椭圆 328"/>
          <p:cNvSpPr/>
          <p:nvPr/>
        </p:nvSpPr>
        <p:spPr>
          <a:xfrm rot="11174285">
            <a:off x="1193211" y="282290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4" name="直接连接符 333"/>
          <p:cNvCxnSpPr>
            <a:stCxn id="10" idx="3"/>
            <a:endCxn id="319" idx="0"/>
          </p:cNvCxnSpPr>
          <p:nvPr/>
        </p:nvCxnSpPr>
        <p:spPr>
          <a:xfrm flipV="1">
            <a:off x="2108803" y="2324040"/>
            <a:ext cx="207037" cy="1831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连接符 336"/>
          <p:cNvCxnSpPr>
            <a:stCxn id="308" idx="6"/>
            <a:endCxn id="319" idx="2"/>
          </p:cNvCxnSpPr>
          <p:nvPr/>
        </p:nvCxnSpPr>
        <p:spPr>
          <a:xfrm flipH="1" flipV="1">
            <a:off x="2449448" y="2216762"/>
            <a:ext cx="1275520" cy="4811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椭圆 347"/>
          <p:cNvSpPr/>
          <p:nvPr/>
        </p:nvSpPr>
        <p:spPr>
          <a:xfrm rot="11174285">
            <a:off x="3218091" y="3581295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9" name="直接连接符 348"/>
          <p:cNvCxnSpPr>
            <a:stCxn id="348" idx="3"/>
            <a:endCxn id="308" idx="7"/>
          </p:cNvCxnSpPr>
          <p:nvPr/>
        </p:nvCxnSpPr>
        <p:spPr>
          <a:xfrm flipV="1">
            <a:off x="3417609" y="2786963"/>
            <a:ext cx="333327" cy="836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接连接符 351"/>
          <p:cNvCxnSpPr>
            <a:stCxn id="319" idx="1"/>
            <a:endCxn id="348" idx="5"/>
          </p:cNvCxnSpPr>
          <p:nvPr/>
        </p:nvCxnSpPr>
        <p:spPr>
          <a:xfrm>
            <a:off x="2404861" y="2298072"/>
            <a:ext cx="855148" cy="1307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连接符 357"/>
          <p:cNvCxnSpPr>
            <a:stCxn id="303" idx="2"/>
            <a:endCxn id="309" idx="6"/>
          </p:cNvCxnSpPr>
          <p:nvPr/>
        </p:nvCxnSpPr>
        <p:spPr>
          <a:xfrm flipV="1">
            <a:off x="4311645" y="1492765"/>
            <a:ext cx="1505266" cy="4815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/>
          <p:cNvCxnSpPr>
            <a:stCxn id="303" idx="7"/>
            <a:endCxn id="308" idx="4"/>
          </p:cNvCxnSpPr>
          <p:nvPr/>
        </p:nvCxnSpPr>
        <p:spPr>
          <a:xfrm flipH="1">
            <a:off x="3858576" y="2032807"/>
            <a:ext cx="252459" cy="5578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接连接符 462"/>
          <p:cNvCxnSpPr>
            <a:stCxn id="11" idx="4"/>
            <a:endCxn id="317" idx="1"/>
          </p:cNvCxnSpPr>
          <p:nvPr/>
        </p:nvCxnSpPr>
        <p:spPr>
          <a:xfrm flipV="1">
            <a:off x="5494643" y="3217117"/>
            <a:ext cx="310099" cy="12031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接连接符 463"/>
          <p:cNvCxnSpPr>
            <a:stCxn id="348" idx="2"/>
            <a:endCxn id="317" idx="7"/>
          </p:cNvCxnSpPr>
          <p:nvPr/>
        </p:nvCxnSpPr>
        <p:spPr>
          <a:xfrm flipV="1">
            <a:off x="3441636" y="3202062"/>
            <a:ext cx="2225373" cy="5035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接连接符 464"/>
          <p:cNvCxnSpPr>
            <a:stCxn id="308" idx="2"/>
            <a:endCxn id="317" idx="5"/>
          </p:cNvCxnSpPr>
          <p:nvPr/>
        </p:nvCxnSpPr>
        <p:spPr>
          <a:xfrm>
            <a:off x="3965854" y="2724272"/>
            <a:ext cx="1716210" cy="3400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接连接符 465"/>
          <p:cNvCxnSpPr>
            <a:stCxn id="317" idx="4"/>
            <a:endCxn id="322" idx="7"/>
          </p:cNvCxnSpPr>
          <p:nvPr/>
        </p:nvCxnSpPr>
        <p:spPr>
          <a:xfrm flipV="1">
            <a:off x="5754049" y="2335229"/>
            <a:ext cx="880830" cy="708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直接连接符 474"/>
          <p:cNvCxnSpPr>
            <a:stCxn id="309" idx="0"/>
            <a:endCxn id="317" idx="4"/>
          </p:cNvCxnSpPr>
          <p:nvPr/>
        </p:nvCxnSpPr>
        <p:spPr>
          <a:xfrm flipH="1">
            <a:off x="5754049" y="1617478"/>
            <a:ext cx="162997" cy="1425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接连接符 477"/>
          <p:cNvCxnSpPr>
            <a:stCxn id="303" idx="1"/>
            <a:endCxn id="317" idx="5"/>
          </p:cNvCxnSpPr>
          <p:nvPr/>
        </p:nvCxnSpPr>
        <p:spPr>
          <a:xfrm>
            <a:off x="4270028" y="2050186"/>
            <a:ext cx="1412036" cy="1014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接连接符 481"/>
          <p:cNvCxnSpPr>
            <a:stCxn id="303" idx="5"/>
            <a:endCxn id="319" idx="3"/>
          </p:cNvCxnSpPr>
          <p:nvPr/>
        </p:nvCxnSpPr>
        <p:spPr>
          <a:xfrm flipH="1">
            <a:off x="2423480" y="1873814"/>
            <a:ext cx="1704934" cy="25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接连接符 484"/>
          <p:cNvCxnSpPr>
            <a:stCxn id="322" idx="5"/>
            <a:endCxn id="309" idx="2"/>
          </p:cNvCxnSpPr>
          <p:nvPr/>
        </p:nvCxnSpPr>
        <p:spPr>
          <a:xfrm flipH="1" flipV="1">
            <a:off x="6041759" y="1517343"/>
            <a:ext cx="604418" cy="7145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椭圆 495"/>
          <p:cNvSpPr/>
          <p:nvPr/>
        </p:nvSpPr>
        <p:spPr>
          <a:xfrm rot="11174285">
            <a:off x="6583688" y="366982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8" name="直接连接符 507"/>
          <p:cNvCxnSpPr>
            <a:stCxn id="121" idx="7"/>
            <a:endCxn id="322" idx="3"/>
          </p:cNvCxnSpPr>
          <p:nvPr/>
        </p:nvCxnSpPr>
        <p:spPr>
          <a:xfrm flipH="1">
            <a:off x="6749533" y="1456413"/>
            <a:ext cx="1369440" cy="7867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直接连接符 510"/>
          <p:cNvCxnSpPr>
            <a:stCxn id="121" idx="5"/>
            <a:endCxn id="309" idx="2"/>
          </p:cNvCxnSpPr>
          <p:nvPr/>
        </p:nvCxnSpPr>
        <p:spPr>
          <a:xfrm flipH="1">
            <a:off x="6041759" y="1343341"/>
            <a:ext cx="2089574" cy="1740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接连接符 516"/>
          <p:cNvCxnSpPr>
            <a:stCxn id="319" idx="5"/>
            <a:endCxn id="228" idx="7"/>
          </p:cNvCxnSpPr>
          <p:nvPr/>
        </p:nvCxnSpPr>
        <p:spPr>
          <a:xfrm flipV="1">
            <a:off x="2253149" y="1236719"/>
            <a:ext cx="761944" cy="8724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接连接符 519"/>
          <p:cNvCxnSpPr>
            <a:stCxn id="303" idx="4"/>
            <a:endCxn id="228" idx="1"/>
          </p:cNvCxnSpPr>
          <p:nvPr/>
        </p:nvCxnSpPr>
        <p:spPr>
          <a:xfrm flipH="1" flipV="1">
            <a:off x="3172693" y="1253946"/>
            <a:ext cx="1038817" cy="595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4DB333FB-1F67-48AA-B608-9674D6BD36AA}"/>
              </a:ext>
            </a:extLst>
          </p:cNvPr>
          <p:cNvGrpSpPr/>
          <p:nvPr/>
        </p:nvGrpSpPr>
        <p:grpSpPr>
          <a:xfrm>
            <a:off x="767557" y="271524"/>
            <a:ext cx="3422416" cy="612864"/>
            <a:chOff x="767557" y="271524"/>
            <a:chExt cx="3422416" cy="612864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47557B98-4816-47FA-9F33-22F43925BB66}"/>
                </a:ext>
              </a:extLst>
            </p:cNvPr>
            <p:cNvSpPr txBox="1"/>
            <p:nvPr/>
          </p:nvSpPr>
          <p:spPr>
            <a:xfrm>
              <a:off x="894656" y="371286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TW" altLang="en-US" sz="2000" b="1" kern="0" dirty="0">
                  <a:latin typeface="微软雅黑"/>
                </a:rPr>
                <a:t>下載 </a:t>
              </a:r>
              <a:r>
                <a:rPr lang="en-US" altLang="zh-TW" sz="2000" b="1" kern="0" dirty="0">
                  <a:latin typeface="微软雅黑"/>
                </a:rPr>
                <a:t>Ubuntu </a:t>
              </a:r>
              <a:r>
                <a:rPr lang="zh-TW" altLang="en-US" sz="2000" b="1" kern="0" dirty="0">
                  <a:latin typeface="微软雅黑"/>
                </a:rPr>
                <a:t>安裝檔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3D82492E-42FF-4990-9EE8-455821D33A30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D7CDA3C-0B54-40A5-88F0-451AAC83689F}"/>
              </a:ext>
            </a:extLst>
          </p:cNvPr>
          <p:cNvSpPr/>
          <p:nvPr/>
        </p:nvSpPr>
        <p:spPr>
          <a:xfrm>
            <a:off x="3540642" y="385716"/>
            <a:ext cx="637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</a:t>
            </a:r>
            <a:r>
              <a:rPr lang="en-US" altLang="zh-TW" dirty="0"/>
              <a:t>https://www.ubuntu-tw.org/modules/tinyd0/index.php?id=7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53BB21-3C22-4DE6-96DE-437D59E1F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30" y="1058773"/>
            <a:ext cx="8607145" cy="55016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D854D0-CA5E-4E00-B403-934CB933CAAF}"/>
              </a:ext>
            </a:extLst>
          </p:cNvPr>
          <p:cNvSpPr/>
          <p:nvPr/>
        </p:nvSpPr>
        <p:spPr>
          <a:xfrm>
            <a:off x="7900514" y="3780813"/>
            <a:ext cx="2182683" cy="333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7324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下載</a:t>
            </a:r>
            <a:r>
              <a:rPr lang="en-US" altLang="zh-TW" sz="4000" dirty="0"/>
              <a:t>VirtualBox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1819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341331" y="4515220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1907523" y="411338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5360318" y="441956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3051760" y="536424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4577617" y="522075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3931928" y="472138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472118" y="4658367"/>
            <a:ext cx="891498" cy="8862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1406484" y="4338901"/>
            <a:ext cx="601844" cy="11932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1341801" y="55318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</p:cNvCxnSpPr>
          <p:nvPr/>
        </p:nvCxnSpPr>
        <p:spPr>
          <a:xfrm flipV="1">
            <a:off x="2108803" y="372244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3226127" y="454666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3497197" y="450695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4075075" y="4616581"/>
            <a:ext cx="1311928" cy="1348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3344157" y="442187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stCxn id="11" idx="6"/>
            <a:endCxn id="348" idx="2"/>
          </p:cNvCxnSpPr>
          <p:nvPr/>
        </p:nvCxnSpPr>
        <p:spPr>
          <a:xfrm flipH="1" flipV="1">
            <a:off x="3441636" y="3705580"/>
            <a:ext cx="1919399" cy="821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4"/>
            <a:endCxn id="348" idx="1"/>
          </p:cNvCxnSpPr>
          <p:nvPr/>
        </p:nvCxnSpPr>
        <p:spPr>
          <a:xfrm flipH="1" flipV="1">
            <a:off x="3400382" y="3780813"/>
            <a:ext cx="620717" cy="9410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4703000" y="4661168"/>
            <a:ext cx="765313" cy="560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496" idx="0"/>
          </p:cNvCxnSpPr>
          <p:nvPr/>
        </p:nvCxnSpPr>
        <p:spPr>
          <a:xfrm flipH="1" flipV="1">
            <a:off x="6655379" y="3830210"/>
            <a:ext cx="219398" cy="12820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1458142" y="5451576"/>
            <a:ext cx="1594198" cy="1449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 rot="11174285">
            <a:off x="6847287" y="5096041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7336297" y="5634632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7731388" y="4317514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3226127" y="485217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endCxn id="55" idx="5"/>
          </p:cNvCxnSpPr>
          <p:nvPr/>
        </p:nvCxnSpPr>
        <p:spPr>
          <a:xfrm>
            <a:off x="3312181" y="372244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60" idx="6"/>
            <a:endCxn id="496" idx="2"/>
          </p:cNvCxnSpPr>
          <p:nvPr/>
        </p:nvCxnSpPr>
        <p:spPr>
          <a:xfrm flipH="1" flipV="1">
            <a:off x="6744074" y="3758995"/>
            <a:ext cx="987790" cy="63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7442703" y="4477900"/>
            <a:ext cx="360376" cy="1157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6993890" y="5177549"/>
            <a:ext cx="363546" cy="613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1655970" y="658158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5858421" y="667882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8101258" y="1325626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 rot="11174285">
            <a:off x="3773532" y="6410412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5970050" y="568051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1881488" y="6510335"/>
            <a:ext cx="1892708" cy="196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1781353" y="5523561"/>
            <a:ext cx="1291986" cy="1058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1436672" y="5635647"/>
            <a:ext cx="261585" cy="9708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5557334" y="4635200"/>
            <a:ext cx="501887" cy="10457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5601921" y="4553890"/>
            <a:ext cx="1245801" cy="6076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6113197" y="5215589"/>
            <a:ext cx="750282" cy="4950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 flipV="1">
            <a:off x="6130436" y="5769688"/>
            <a:ext cx="1227000" cy="21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5982706" y="5823664"/>
            <a:ext cx="118131" cy="8558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4062715" y="486453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3247126" y="532156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4678422" y="544627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4975191" y="581130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4761518" y="542203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3211072" y="5538616"/>
            <a:ext cx="563124" cy="9717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2133041" y="423876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 flipV="1">
            <a:off x="484478" y="4214188"/>
            <a:ext cx="1423715" cy="331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329" idx="1"/>
            <a:endCxn id="10" idx="4"/>
          </p:cNvCxnSpPr>
          <p:nvPr/>
        </p:nvCxnSpPr>
        <p:spPr>
          <a:xfrm>
            <a:off x="1288082" y="2926737"/>
            <a:ext cx="744824" cy="11873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329" idx="0"/>
          </p:cNvCxnSpPr>
          <p:nvPr/>
        </p:nvCxnSpPr>
        <p:spPr>
          <a:xfrm flipV="1">
            <a:off x="484478" y="2939241"/>
            <a:ext cx="760736" cy="1606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stCxn id="496" idx="6"/>
            <a:endCxn id="11" idx="4"/>
          </p:cNvCxnSpPr>
          <p:nvPr/>
        </p:nvCxnSpPr>
        <p:spPr>
          <a:xfrm flipH="1">
            <a:off x="5494643" y="3741515"/>
            <a:ext cx="1089521" cy="6787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4873130" y="605208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3897817" y="5404656"/>
            <a:ext cx="704708" cy="1006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3997077" y="6154148"/>
            <a:ext cx="921674" cy="380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4956356" y="6143178"/>
            <a:ext cx="902729" cy="6355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1458142" y="4490278"/>
            <a:ext cx="1886469" cy="1106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322" idx="0"/>
            <a:endCxn id="496" idx="3"/>
          </p:cNvCxnSpPr>
          <p:nvPr/>
        </p:nvCxnSpPr>
        <p:spPr>
          <a:xfrm>
            <a:off x="6684217" y="2362284"/>
            <a:ext cx="42618" cy="1337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 rot="11174285">
            <a:off x="7598712" y="6830911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椭圆 226"/>
          <p:cNvSpPr/>
          <p:nvPr/>
        </p:nvSpPr>
        <p:spPr>
          <a:xfrm rot="11174285">
            <a:off x="8540645" y="6229769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/>
          <p:cNvSpPr/>
          <p:nvPr/>
        </p:nvSpPr>
        <p:spPr>
          <a:xfrm rot="11174285">
            <a:off x="2990402" y="105442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0" name="直接连接符 229"/>
          <p:cNvCxnSpPr>
            <a:stCxn id="219" idx="7"/>
            <a:endCxn id="120" idx="2"/>
          </p:cNvCxnSpPr>
          <p:nvPr/>
        </p:nvCxnSpPr>
        <p:spPr>
          <a:xfrm flipH="1" flipV="1">
            <a:off x="6081966" y="6803109"/>
            <a:ext cx="1541437" cy="2100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57" idx="0"/>
            <a:endCxn id="120" idx="3"/>
          </p:cNvCxnSpPr>
          <p:nvPr/>
        </p:nvCxnSpPr>
        <p:spPr>
          <a:xfrm flipH="1">
            <a:off x="6057939" y="5826018"/>
            <a:ext cx="1363906" cy="8947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>
            <a:stCxn id="227" idx="6"/>
            <a:endCxn id="219" idx="2"/>
          </p:cNvCxnSpPr>
          <p:nvPr/>
        </p:nvCxnSpPr>
        <p:spPr>
          <a:xfrm flipH="1">
            <a:off x="7822257" y="6301460"/>
            <a:ext cx="718864" cy="6537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stCxn id="227" idx="5"/>
            <a:endCxn id="57" idx="2"/>
          </p:cNvCxnSpPr>
          <p:nvPr/>
        </p:nvCxnSpPr>
        <p:spPr>
          <a:xfrm flipH="1" flipV="1">
            <a:off x="7527683" y="5741038"/>
            <a:ext cx="1043037" cy="5064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stCxn id="219" idx="5"/>
            <a:endCxn id="57" idx="1"/>
          </p:cNvCxnSpPr>
          <p:nvPr/>
        </p:nvCxnSpPr>
        <p:spPr>
          <a:xfrm flipH="1" flipV="1">
            <a:off x="7492364" y="5805447"/>
            <a:ext cx="148266" cy="1050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椭圆 302"/>
          <p:cNvSpPr/>
          <p:nvPr/>
        </p:nvSpPr>
        <p:spPr>
          <a:xfrm rot="11174285">
            <a:off x="4086127" y="184890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 rot="11174285">
            <a:off x="3724251" y="2589947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 rot="11174285">
            <a:off x="5816241" y="1391960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rot="11174285">
            <a:off x="5645430" y="3042750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 rot="11174285">
            <a:off x="2207845" y="2082437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 rot="11174285">
            <a:off x="6618687" y="2215681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3" name="直接连接符 322"/>
          <p:cNvCxnSpPr>
            <a:stCxn id="329" idx="3"/>
            <a:endCxn id="319" idx="6"/>
          </p:cNvCxnSpPr>
          <p:nvPr/>
        </p:nvCxnSpPr>
        <p:spPr>
          <a:xfrm flipV="1">
            <a:off x="1297048" y="2190432"/>
            <a:ext cx="911514" cy="654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椭圆 328"/>
          <p:cNvSpPr/>
          <p:nvPr/>
        </p:nvSpPr>
        <p:spPr>
          <a:xfrm rot="11174285">
            <a:off x="1193211" y="282290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4" name="直接连接符 333"/>
          <p:cNvCxnSpPr>
            <a:stCxn id="10" idx="3"/>
            <a:endCxn id="319" idx="0"/>
          </p:cNvCxnSpPr>
          <p:nvPr/>
        </p:nvCxnSpPr>
        <p:spPr>
          <a:xfrm flipV="1">
            <a:off x="2108803" y="2324040"/>
            <a:ext cx="207037" cy="1831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连接符 336"/>
          <p:cNvCxnSpPr>
            <a:stCxn id="308" idx="6"/>
            <a:endCxn id="319" idx="2"/>
          </p:cNvCxnSpPr>
          <p:nvPr/>
        </p:nvCxnSpPr>
        <p:spPr>
          <a:xfrm flipH="1" flipV="1">
            <a:off x="2449448" y="2216762"/>
            <a:ext cx="1275520" cy="4811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椭圆 347"/>
          <p:cNvSpPr/>
          <p:nvPr/>
        </p:nvSpPr>
        <p:spPr>
          <a:xfrm rot="11174285">
            <a:off x="3218091" y="3581295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9" name="直接连接符 348"/>
          <p:cNvCxnSpPr>
            <a:stCxn id="348" idx="3"/>
            <a:endCxn id="308" idx="7"/>
          </p:cNvCxnSpPr>
          <p:nvPr/>
        </p:nvCxnSpPr>
        <p:spPr>
          <a:xfrm flipV="1">
            <a:off x="3417609" y="2786963"/>
            <a:ext cx="333327" cy="836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接连接符 351"/>
          <p:cNvCxnSpPr>
            <a:stCxn id="319" idx="1"/>
            <a:endCxn id="348" idx="5"/>
          </p:cNvCxnSpPr>
          <p:nvPr/>
        </p:nvCxnSpPr>
        <p:spPr>
          <a:xfrm>
            <a:off x="2404861" y="2298072"/>
            <a:ext cx="855148" cy="1307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连接符 357"/>
          <p:cNvCxnSpPr>
            <a:stCxn id="303" idx="2"/>
            <a:endCxn id="309" idx="6"/>
          </p:cNvCxnSpPr>
          <p:nvPr/>
        </p:nvCxnSpPr>
        <p:spPr>
          <a:xfrm flipV="1">
            <a:off x="4311645" y="1492765"/>
            <a:ext cx="1505266" cy="4815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/>
          <p:cNvCxnSpPr>
            <a:stCxn id="303" idx="7"/>
            <a:endCxn id="308" idx="4"/>
          </p:cNvCxnSpPr>
          <p:nvPr/>
        </p:nvCxnSpPr>
        <p:spPr>
          <a:xfrm flipH="1">
            <a:off x="3858576" y="2032807"/>
            <a:ext cx="252459" cy="5578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接连接符 462"/>
          <p:cNvCxnSpPr>
            <a:stCxn id="11" idx="4"/>
            <a:endCxn id="317" idx="1"/>
          </p:cNvCxnSpPr>
          <p:nvPr/>
        </p:nvCxnSpPr>
        <p:spPr>
          <a:xfrm flipV="1">
            <a:off x="5494643" y="3217117"/>
            <a:ext cx="310099" cy="12031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接连接符 463"/>
          <p:cNvCxnSpPr>
            <a:stCxn id="348" idx="2"/>
            <a:endCxn id="317" idx="7"/>
          </p:cNvCxnSpPr>
          <p:nvPr/>
        </p:nvCxnSpPr>
        <p:spPr>
          <a:xfrm flipV="1">
            <a:off x="3441636" y="3202062"/>
            <a:ext cx="2225373" cy="5035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接连接符 464"/>
          <p:cNvCxnSpPr>
            <a:stCxn id="308" idx="2"/>
            <a:endCxn id="317" idx="5"/>
          </p:cNvCxnSpPr>
          <p:nvPr/>
        </p:nvCxnSpPr>
        <p:spPr>
          <a:xfrm>
            <a:off x="3965854" y="2724272"/>
            <a:ext cx="1716210" cy="3400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接连接符 465"/>
          <p:cNvCxnSpPr>
            <a:stCxn id="317" idx="4"/>
            <a:endCxn id="322" idx="7"/>
          </p:cNvCxnSpPr>
          <p:nvPr/>
        </p:nvCxnSpPr>
        <p:spPr>
          <a:xfrm flipV="1">
            <a:off x="5754049" y="2335229"/>
            <a:ext cx="880830" cy="708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直接连接符 474"/>
          <p:cNvCxnSpPr>
            <a:stCxn id="309" idx="0"/>
            <a:endCxn id="317" idx="4"/>
          </p:cNvCxnSpPr>
          <p:nvPr/>
        </p:nvCxnSpPr>
        <p:spPr>
          <a:xfrm flipH="1">
            <a:off x="5754049" y="1617478"/>
            <a:ext cx="162997" cy="1425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接连接符 477"/>
          <p:cNvCxnSpPr>
            <a:stCxn id="303" idx="1"/>
            <a:endCxn id="317" idx="5"/>
          </p:cNvCxnSpPr>
          <p:nvPr/>
        </p:nvCxnSpPr>
        <p:spPr>
          <a:xfrm>
            <a:off x="4270028" y="2050186"/>
            <a:ext cx="1412036" cy="1014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接连接符 481"/>
          <p:cNvCxnSpPr>
            <a:stCxn id="303" idx="5"/>
            <a:endCxn id="319" idx="3"/>
          </p:cNvCxnSpPr>
          <p:nvPr/>
        </p:nvCxnSpPr>
        <p:spPr>
          <a:xfrm flipH="1">
            <a:off x="2423480" y="1873814"/>
            <a:ext cx="1704934" cy="25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接连接符 484"/>
          <p:cNvCxnSpPr>
            <a:stCxn id="322" idx="5"/>
            <a:endCxn id="309" idx="2"/>
          </p:cNvCxnSpPr>
          <p:nvPr/>
        </p:nvCxnSpPr>
        <p:spPr>
          <a:xfrm flipH="1" flipV="1">
            <a:off x="6041759" y="1517343"/>
            <a:ext cx="604418" cy="7145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椭圆 495"/>
          <p:cNvSpPr/>
          <p:nvPr/>
        </p:nvSpPr>
        <p:spPr>
          <a:xfrm rot="11174285">
            <a:off x="6583688" y="366982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8" name="直接连接符 507"/>
          <p:cNvCxnSpPr>
            <a:stCxn id="121" idx="7"/>
            <a:endCxn id="322" idx="3"/>
          </p:cNvCxnSpPr>
          <p:nvPr/>
        </p:nvCxnSpPr>
        <p:spPr>
          <a:xfrm flipH="1">
            <a:off x="6749533" y="1456413"/>
            <a:ext cx="1369440" cy="7867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直接连接符 510"/>
          <p:cNvCxnSpPr>
            <a:stCxn id="121" idx="5"/>
            <a:endCxn id="309" idx="2"/>
          </p:cNvCxnSpPr>
          <p:nvPr/>
        </p:nvCxnSpPr>
        <p:spPr>
          <a:xfrm flipH="1">
            <a:off x="6041759" y="1343341"/>
            <a:ext cx="2089574" cy="1740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接连接符 516"/>
          <p:cNvCxnSpPr>
            <a:stCxn id="319" idx="5"/>
            <a:endCxn id="228" idx="7"/>
          </p:cNvCxnSpPr>
          <p:nvPr/>
        </p:nvCxnSpPr>
        <p:spPr>
          <a:xfrm flipV="1">
            <a:off x="2253149" y="1236719"/>
            <a:ext cx="761944" cy="8724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接连接符 519"/>
          <p:cNvCxnSpPr>
            <a:stCxn id="303" idx="4"/>
            <a:endCxn id="228" idx="1"/>
          </p:cNvCxnSpPr>
          <p:nvPr/>
        </p:nvCxnSpPr>
        <p:spPr>
          <a:xfrm flipH="1" flipV="1">
            <a:off x="3172693" y="1253946"/>
            <a:ext cx="1038817" cy="595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4DB333FB-1F67-48AA-B608-9674D6BD36AA}"/>
              </a:ext>
            </a:extLst>
          </p:cNvPr>
          <p:cNvGrpSpPr/>
          <p:nvPr/>
        </p:nvGrpSpPr>
        <p:grpSpPr>
          <a:xfrm>
            <a:off x="767557" y="271524"/>
            <a:ext cx="3422416" cy="612864"/>
            <a:chOff x="767557" y="271524"/>
            <a:chExt cx="3422416" cy="612864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47557B98-4816-47FA-9F33-22F43925BB66}"/>
                </a:ext>
              </a:extLst>
            </p:cNvPr>
            <p:cNvSpPr txBox="1"/>
            <p:nvPr/>
          </p:nvSpPr>
          <p:spPr>
            <a:xfrm>
              <a:off x="894656" y="371286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TW" altLang="en-US" sz="2000" b="1" kern="0" dirty="0">
                  <a:latin typeface="微软雅黑"/>
                </a:rPr>
                <a:t>下載</a:t>
              </a:r>
              <a:r>
                <a:rPr lang="en-US" altLang="zh-CN" sz="2000" b="1" kern="0" dirty="0">
                  <a:latin typeface="微软雅黑"/>
                </a:rPr>
                <a:t>Virtual Box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3D82492E-42FF-4990-9EE8-455821D33A30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08" name="內容版面配置區 4">
            <a:extLst>
              <a:ext uri="{FF2B5EF4-FFF2-40B4-BE49-F238E27FC236}">
                <a16:creationId xmlns:a16="http://schemas.microsoft.com/office/drawing/2014/main" id="{354890C4-392C-468F-9527-992B0780EE34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28" y="1285522"/>
            <a:ext cx="10604495" cy="49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643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rot="11174285">
            <a:off x="341331" y="4515220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1174285">
            <a:off x="1907523" y="4113383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1174285">
            <a:off x="5360318" y="4419565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1174285">
            <a:off x="3051760" y="5364249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1174285">
            <a:off x="4577617" y="5220755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1174285">
            <a:off x="3931928" y="472138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>
            <a:stCxn id="8" idx="1"/>
            <a:endCxn id="32" idx="5"/>
          </p:cNvCxnSpPr>
          <p:nvPr/>
        </p:nvCxnSpPr>
        <p:spPr>
          <a:xfrm>
            <a:off x="472118" y="4658367"/>
            <a:ext cx="891498" cy="8862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32" idx="4"/>
            <a:endCxn id="10" idx="0"/>
          </p:cNvCxnSpPr>
          <p:nvPr/>
        </p:nvCxnSpPr>
        <p:spPr>
          <a:xfrm flipV="1">
            <a:off x="1406484" y="4338901"/>
            <a:ext cx="601844" cy="11932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 rot="11174285">
            <a:off x="1341801" y="553181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10" idx="3"/>
          </p:cNvCxnSpPr>
          <p:nvPr/>
        </p:nvCxnSpPr>
        <p:spPr>
          <a:xfrm flipV="1">
            <a:off x="2108803" y="3722447"/>
            <a:ext cx="1203378" cy="4332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12" idx="3"/>
            <a:endCxn id="55" idx="7"/>
          </p:cNvCxnSpPr>
          <p:nvPr/>
        </p:nvCxnSpPr>
        <p:spPr>
          <a:xfrm flipV="1">
            <a:off x="3226127" y="4546667"/>
            <a:ext cx="134934" cy="854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55" idx="2"/>
            <a:endCxn id="14" idx="6"/>
          </p:cNvCxnSpPr>
          <p:nvPr/>
        </p:nvCxnSpPr>
        <p:spPr>
          <a:xfrm>
            <a:off x="3497197" y="4506956"/>
            <a:ext cx="435207" cy="286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11" idx="7"/>
            <a:endCxn id="14" idx="3"/>
          </p:cNvCxnSpPr>
          <p:nvPr/>
        </p:nvCxnSpPr>
        <p:spPr>
          <a:xfrm flipH="1">
            <a:off x="4075075" y="4616581"/>
            <a:ext cx="1311928" cy="1348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 rot="11174285">
            <a:off x="3344157" y="4421870"/>
            <a:ext cx="153494" cy="15349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>
            <a:stCxn id="11" idx="6"/>
            <a:endCxn id="348" idx="2"/>
          </p:cNvCxnSpPr>
          <p:nvPr/>
        </p:nvCxnSpPr>
        <p:spPr>
          <a:xfrm flipH="1" flipV="1">
            <a:off x="3441636" y="3705580"/>
            <a:ext cx="1919399" cy="8219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4" idx="4"/>
            <a:endCxn id="348" idx="1"/>
          </p:cNvCxnSpPr>
          <p:nvPr/>
        </p:nvCxnSpPr>
        <p:spPr>
          <a:xfrm flipH="1" flipV="1">
            <a:off x="3400382" y="3780813"/>
            <a:ext cx="620717" cy="9410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11" idx="0"/>
            <a:endCxn id="13" idx="4"/>
          </p:cNvCxnSpPr>
          <p:nvPr/>
        </p:nvCxnSpPr>
        <p:spPr>
          <a:xfrm flipH="1">
            <a:off x="4703000" y="4661168"/>
            <a:ext cx="765313" cy="560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4" idx="5"/>
            <a:endCxn id="496" idx="0"/>
          </p:cNvCxnSpPr>
          <p:nvPr/>
        </p:nvCxnSpPr>
        <p:spPr>
          <a:xfrm flipH="1" flipV="1">
            <a:off x="6655379" y="3830210"/>
            <a:ext cx="219398" cy="128202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2"/>
            <a:endCxn id="12" idx="6"/>
          </p:cNvCxnSpPr>
          <p:nvPr/>
        </p:nvCxnSpPr>
        <p:spPr>
          <a:xfrm flipV="1">
            <a:off x="1458142" y="5451576"/>
            <a:ext cx="1594198" cy="1449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 rot="11174285">
            <a:off x="6847287" y="5096041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11174285">
            <a:off x="7336297" y="5634632"/>
            <a:ext cx="191954" cy="191954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11174285">
            <a:off x="7731388" y="4317514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/>
          <p:cNvCxnSpPr>
            <a:stCxn id="14" idx="7"/>
            <a:endCxn id="12" idx="3"/>
          </p:cNvCxnSpPr>
          <p:nvPr/>
        </p:nvCxnSpPr>
        <p:spPr>
          <a:xfrm flipH="1">
            <a:off x="3226127" y="4852171"/>
            <a:ext cx="723516" cy="5487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endCxn id="55" idx="5"/>
          </p:cNvCxnSpPr>
          <p:nvPr/>
        </p:nvCxnSpPr>
        <p:spPr>
          <a:xfrm>
            <a:off x="3312181" y="3722447"/>
            <a:ext cx="60673" cy="7163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60" idx="6"/>
            <a:endCxn id="496" idx="2"/>
          </p:cNvCxnSpPr>
          <p:nvPr/>
        </p:nvCxnSpPr>
        <p:spPr>
          <a:xfrm flipH="1" flipV="1">
            <a:off x="6744074" y="3758995"/>
            <a:ext cx="987790" cy="6302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60" idx="0"/>
            <a:endCxn id="57" idx="4"/>
          </p:cNvCxnSpPr>
          <p:nvPr/>
        </p:nvCxnSpPr>
        <p:spPr>
          <a:xfrm flipH="1">
            <a:off x="7442703" y="4477900"/>
            <a:ext cx="360376" cy="1157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7" idx="7"/>
            <a:endCxn id="54" idx="2"/>
          </p:cNvCxnSpPr>
          <p:nvPr/>
        </p:nvCxnSpPr>
        <p:spPr>
          <a:xfrm flipH="1" flipV="1">
            <a:off x="6993890" y="5177549"/>
            <a:ext cx="363546" cy="613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椭圆 115"/>
          <p:cNvSpPr/>
          <p:nvPr/>
        </p:nvSpPr>
        <p:spPr>
          <a:xfrm rot="11174285">
            <a:off x="1655970" y="658158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11174285">
            <a:off x="5858421" y="6678824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rot="11174285">
            <a:off x="8101258" y="1325626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/>
        </p:nvSpPr>
        <p:spPr>
          <a:xfrm rot="11174285">
            <a:off x="3773532" y="6410412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椭圆 175"/>
          <p:cNvSpPr/>
          <p:nvPr/>
        </p:nvSpPr>
        <p:spPr>
          <a:xfrm rot="11174285">
            <a:off x="5970050" y="5680517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2" name="直接连接符 211"/>
          <p:cNvCxnSpPr>
            <a:stCxn id="116" idx="2"/>
            <a:endCxn id="175" idx="6"/>
          </p:cNvCxnSpPr>
          <p:nvPr/>
        </p:nvCxnSpPr>
        <p:spPr>
          <a:xfrm flipV="1">
            <a:off x="1881488" y="6510335"/>
            <a:ext cx="1892708" cy="1966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16" idx="4"/>
            <a:endCxn id="12" idx="7"/>
          </p:cNvCxnSpPr>
          <p:nvPr/>
        </p:nvCxnSpPr>
        <p:spPr>
          <a:xfrm flipV="1">
            <a:off x="1781353" y="5523561"/>
            <a:ext cx="1291986" cy="1058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stCxn id="116" idx="5"/>
            <a:endCxn id="32" idx="1"/>
          </p:cNvCxnSpPr>
          <p:nvPr/>
        </p:nvCxnSpPr>
        <p:spPr>
          <a:xfrm flipH="1" flipV="1">
            <a:off x="1436672" y="5635647"/>
            <a:ext cx="261585" cy="9708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1" idx="1"/>
            <a:endCxn id="176" idx="4"/>
          </p:cNvCxnSpPr>
          <p:nvPr/>
        </p:nvCxnSpPr>
        <p:spPr>
          <a:xfrm>
            <a:off x="5557334" y="4635200"/>
            <a:ext cx="501887" cy="10457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stCxn id="11" idx="2"/>
            <a:endCxn id="54" idx="6"/>
          </p:cNvCxnSpPr>
          <p:nvPr/>
        </p:nvCxnSpPr>
        <p:spPr>
          <a:xfrm>
            <a:off x="5601921" y="4553890"/>
            <a:ext cx="1245801" cy="6076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stCxn id="54" idx="7"/>
            <a:endCxn id="176" idx="3"/>
          </p:cNvCxnSpPr>
          <p:nvPr/>
        </p:nvCxnSpPr>
        <p:spPr>
          <a:xfrm flipH="1">
            <a:off x="6113197" y="5215589"/>
            <a:ext cx="750282" cy="4950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stCxn id="57" idx="7"/>
            <a:endCxn id="176" idx="2"/>
          </p:cNvCxnSpPr>
          <p:nvPr/>
        </p:nvCxnSpPr>
        <p:spPr>
          <a:xfrm flipH="1" flipV="1">
            <a:off x="6130436" y="5769688"/>
            <a:ext cx="1227000" cy="210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20" idx="4"/>
            <a:endCxn id="176" idx="1"/>
          </p:cNvCxnSpPr>
          <p:nvPr/>
        </p:nvCxnSpPr>
        <p:spPr>
          <a:xfrm flipV="1">
            <a:off x="5982706" y="5823664"/>
            <a:ext cx="118131" cy="8558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stCxn id="14" idx="1"/>
            <a:endCxn id="13" idx="5"/>
          </p:cNvCxnSpPr>
          <p:nvPr/>
        </p:nvCxnSpPr>
        <p:spPr>
          <a:xfrm>
            <a:off x="4062715" y="4864531"/>
            <a:ext cx="557189" cy="38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stCxn id="12" idx="2"/>
            <a:endCxn id="13" idx="6"/>
          </p:cNvCxnSpPr>
          <p:nvPr/>
        </p:nvCxnSpPr>
        <p:spPr>
          <a:xfrm flipV="1">
            <a:off x="3247126" y="5321560"/>
            <a:ext cx="1331161" cy="1513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stCxn id="362" idx="4"/>
            <a:endCxn id="13" idx="0"/>
          </p:cNvCxnSpPr>
          <p:nvPr/>
        </p:nvCxnSpPr>
        <p:spPr>
          <a:xfrm flipH="1" flipV="1">
            <a:off x="4678422" y="5446273"/>
            <a:ext cx="251451" cy="606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stCxn id="362" idx="2"/>
            <a:endCxn id="176" idx="7"/>
          </p:cNvCxnSpPr>
          <p:nvPr/>
        </p:nvCxnSpPr>
        <p:spPr>
          <a:xfrm flipV="1">
            <a:off x="4975191" y="5811304"/>
            <a:ext cx="1012574" cy="2975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stCxn id="13" idx="1"/>
            <a:endCxn id="176" idx="6"/>
          </p:cNvCxnSpPr>
          <p:nvPr/>
        </p:nvCxnSpPr>
        <p:spPr>
          <a:xfrm>
            <a:off x="4761518" y="5422035"/>
            <a:ext cx="1209008" cy="3301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stCxn id="175" idx="6"/>
            <a:endCxn id="12" idx="1"/>
          </p:cNvCxnSpPr>
          <p:nvPr/>
        </p:nvCxnSpPr>
        <p:spPr>
          <a:xfrm flipH="1" flipV="1">
            <a:off x="3211072" y="5538616"/>
            <a:ext cx="563124" cy="9717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stCxn id="10" idx="2"/>
            <a:endCxn id="55" idx="6"/>
          </p:cNvCxnSpPr>
          <p:nvPr/>
        </p:nvCxnSpPr>
        <p:spPr>
          <a:xfrm>
            <a:off x="2133041" y="4238766"/>
            <a:ext cx="1211570" cy="2515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stCxn id="8" idx="3"/>
            <a:endCxn id="10" idx="6"/>
          </p:cNvCxnSpPr>
          <p:nvPr/>
        </p:nvCxnSpPr>
        <p:spPr>
          <a:xfrm flipV="1">
            <a:off x="484478" y="4214188"/>
            <a:ext cx="1423715" cy="331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stCxn id="329" idx="1"/>
            <a:endCxn id="10" idx="4"/>
          </p:cNvCxnSpPr>
          <p:nvPr/>
        </p:nvCxnSpPr>
        <p:spPr>
          <a:xfrm>
            <a:off x="1288082" y="2926737"/>
            <a:ext cx="744824" cy="11873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stCxn id="8" idx="3"/>
            <a:endCxn id="329" idx="0"/>
          </p:cNvCxnSpPr>
          <p:nvPr/>
        </p:nvCxnSpPr>
        <p:spPr>
          <a:xfrm flipV="1">
            <a:off x="484478" y="2939241"/>
            <a:ext cx="760736" cy="1606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stCxn id="496" idx="6"/>
            <a:endCxn id="11" idx="4"/>
          </p:cNvCxnSpPr>
          <p:nvPr/>
        </p:nvCxnSpPr>
        <p:spPr>
          <a:xfrm flipH="1">
            <a:off x="5494643" y="3741515"/>
            <a:ext cx="1089521" cy="6787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椭圆 361"/>
          <p:cNvSpPr/>
          <p:nvPr/>
        </p:nvSpPr>
        <p:spPr>
          <a:xfrm rot="11174285">
            <a:off x="4873130" y="6052087"/>
            <a:ext cx="102364" cy="102364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4" name="直接连接符 363"/>
          <p:cNvCxnSpPr>
            <a:stCxn id="175" idx="4"/>
            <a:endCxn id="13" idx="7"/>
          </p:cNvCxnSpPr>
          <p:nvPr/>
        </p:nvCxnSpPr>
        <p:spPr>
          <a:xfrm flipV="1">
            <a:off x="3897817" y="5404656"/>
            <a:ext cx="704708" cy="10064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>
            <a:stCxn id="175" idx="2"/>
            <a:endCxn id="362" idx="0"/>
          </p:cNvCxnSpPr>
          <p:nvPr/>
        </p:nvCxnSpPr>
        <p:spPr>
          <a:xfrm flipV="1">
            <a:off x="3997077" y="6154148"/>
            <a:ext cx="921674" cy="3805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/>
          <p:cNvCxnSpPr>
            <a:stCxn id="362" idx="1"/>
            <a:endCxn id="120" idx="6"/>
          </p:cNvCxnSpPr>
          <p:nvPr/>
        </p:nvCxnSpPr>
        <p:spPr>
          <a:xfrm>
            <a:off x="4956356" y="6143178"/>
            <a:ext cx="902729" cy="6355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/>
          <p:cNvCxnSpPr>
            <a:stCxn id="55" idx="6"/>
            <a:endCxn id="32" idx="2"/>
          </p:cNvCxnSpPr>
          <p:nvPr/>
        </p:nvCxnSpPr>
        <p:spPr>
          <a:xfrm flipH="1">
            <a:off x="1458142" y="4490278"/>
            <a:ext cx="1886469" cy="11062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接连接符 620"/>
          <p:cNvCxnSpPr>
            <a:stCxn id="322" idx="0"/>
            <a:endCxn id="496" idx="3"/>
          </p:cNvCxnSpPr>
          <p:nvPr/>
        </p:nvCxnSpPr>
        <p:spPr>
          <a:xfrm>
            <a:off x="6684217" y="2362284"/>
            <a:ext cx="42618" cy="13376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 rot="11174285">
            <a:off x="7598712" y="6830911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椭圆 226"/>
          <p:cNvSpPr/>
          <p:nvPr/>
        </p:nvSpPr>
        <p:spPr>
          <a:xfrm rot="11174285">
            <a:off x="8540645" y="6229769"/>
            <a:ext cx="160862" cy="1608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/>
          <p:cNvSpPr/>
          <p:nvPr/>
        </p:nvSpPr>
        <p:spPr>
          <a:xfrm rot="11174285">
            <a:off x="2990402" y="1054428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0" name="直接连接符 229"/>
          <p:cNvCxnSpPr>
            <a:stCxn id="219" idx="7"/>
            <a:endCxn id="120" idx="2"/>
          </p:cNvCxnSpPr>
          <p:nvPr/>
        </p:nvCxnSpPr>
        <p:spPr>
          <a:xfrm flipH="1" flipV="1">
            <a:off x="6081966" y="6803109"/>
            <a:ext cx="1541437" cy="2100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57" idx="0"/>
            <a:endCxn id="120" idx="3"/>
          </p:cNvCxnSpPr>
          <p:nvPr/>
        </p:nvCxnSpPr>
        <p:spPr>
          <a:xfrm flipH="1">
            <a:off x="6057939" y="5826018"/>
            <a:ext cx="1363906" cy="8947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>
            <a:stCxn id="227" idx="6"/>
            <a:endCxn id="219" idx="2"/>
          </p:cNvCxnSpPr>
          <p:nvPr/>
        </p:nvCxnSpPr>
        <p:spPr>
          <a:xfrm flipH="1">
            <a:off x="7822257" y="6301460"/>
            <a:ext cx="718864" cy="6537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stCxn id="227" idx="5"/>
            <a:endCxn id="57" idx="2"/>
          </p:cNvCxnSpPr>
          <p:nvPr/>
        </p:nvCxnSpPr>
        <p:spPr>
          <a:xfrm flipH="1" flipV="1">
            <a:off x="7527683" y="5741038"/>
            <a:ext cx="1043037" cy="5064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stCxn id="219" idx="5"/>
            <a:endCxn id="57" idx="1"/>
          </p:cNvCxnSpPr>
          <p:nvPr/>
        </p:nvCxnSpPr>
        <p:spPr>
          <a:xfrm flipH="1" flipV="1">
            <a:off x="7492364" y="5805447"/>
            <a:ext cx="148266" cy="1050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椭圆 302"/>
          <p:cNvSpPr/>
          <p:nvPr/>
        </p:nvSpPr>
        <p:spPr>
          <a:xfrm rot="11174285">
            <a:off x="4086127" y="1848906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 rot="11174285">
            <a:off x="3724251" y="2589947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 rot="11174285">
            <a:off x="5816241" y="1391960"/>
            <a:ext cx="226188" cy="226188"/>
          </a:xfrm>
          <a:prstGeom prst="ellipse">
            <a:avLst/>
          </a:prstGeom>
          <a:solidFill>
            <a:srgbClr val="F7F7F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 rot="11174285">
            <a:off x="5645430" y="3042750"/>
            <a:ext cx="195946" cy="1959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椭圆 318"/>
          <p:cNvSpPr/>
          <p:nvPr/>
        </p:nvSpPr>
        <p:spPr>
          <a:xfrm rot="11174285">
            <a:off x="2207845" y="2082437"/>
            <a:ext cx="242320" cy="24232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 rot="11174285">
            <a:off x="6618687" y="2215681"/>
            <a:ext cx="147038" cy="1470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3" name="直接连接符 322"/>
          <p:cNvCxnSpPr>
            <a:stCxn id="329" idx="3"/>
            <a:endCxn id="319" idx="6"/>
          </p:cNvCxnSpPr>
          <p:nvPr/>
        </p:nvCxnSpPr>
        <p:spPr>
          <a:xfrm flipV="1">
            <a:off x="1297048" y="2190432"/>
            <a:ext cx="911514" cy="6542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椭圆 328"/>
          <p:cNvSpPr/>
          <p:nvPr/>
        </p:nvSpPr>
        <p:spPr>
          <a:xfrm rot="11174285">
            <a:off x="1193211" y="2822900"/>
            <a:ext cx="116686" cy="11668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4" name="直接连接符 333"/>
          <p:cNvCxnSpPr>
            <a:stCxn id="10" idx="3"/>
            <a:endCxn id="319" idx="0"/>
          </p:cNvCxnSpPr>
          <p:nvPr/>
        </p:nvCxnSpPr>
        <p:spPr>
          <a:xfrm flipV="1">
            <a:off x="2108803" y="2324040"/>
            <a:ext cx="207037" cy="1831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接连接符 336"/>
          <p:cNvCxnSpPr>
            <a:stCxn id="308" idx="6"/>
            <a:endCxn id="319" idx="2"/>
          </p:cNvCxnSpPr>
          <p:nvPr/>
        </p:nvCxnSpPr>
        <p:spPr>
          <a:xfrm flipH="1" flipV="1">
            <a:off x="2449448" y="2216762"/>
            <a:ext cx="1275520" cy="4811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椭圆 347"/>
          <p:cNvSpPr/>
          <p:nvPr/>
        </p:nvSpPr>
        <p:spPr>
          <a:xfrm rot="11174285">
            <a:off x="3218091" y="3581295"/>
            <a:ext cx="224209" cy="22420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9" name="直接连接符 348"/>
          <p:cNvCxnSpPr>
            <a:stCxn id="348" idx="3"/>
            <a:endCxn id="308" idx="7"/>
          </p:cNvCxnSpPr>
          <p:nvPr/>
        </p:nvCxnSpPr>
        <p:spPr>
          <a:xfrm flipV="1">
            <a:off x="3417609" y="2786963"/>
            <a:ext cx="333327" cy="836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接连接符 351"/>
          <p:cNvCxnSpPr>
            <a:stCxn id="319" idx="1"/>
            <a:endCxn id="348" idx="5"/>
          </p:cNvCxnSpPr>
          <p:nvPr/>
        </p:nvCxnSpPr>
        <p:spPr>
          <a:xfrm>
            <a:off x="2404861" y="2298072"/>
            <a:ext cx="855148" cy="1307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连接符 357"/>
          <p:cNvCxnSpPr>
            <a:stCxn id="303" idx="2"/>
            <a:endCxn id="309" idx="6"/>
          </p:cNvCxnSpPr>
          <p:nvPr/>
        </p:nvCxnSpPr>
        <p:spPr>
          <a:xfrm flipV="1">
            <a:off x="4311645" y="1492765"/>
            <a:ext cx="1505266" cy="4815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/>
          <p:cNvCxnSpPr>
            <a:stCxn id="303" idx="7"/>
            <a:endCxn id="308" idx="4"/>
          </p:cNvCxnSpPr>
          <p:nvPr/>
        </p:nvCxnSpPr>
        <p:spPr>
          <a:xfrm flipH="1">
            <a:off x="3858576" y="2032807"/>
            <a:ext cx="252459" cy="5578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接连接符 462"/>
          <p:cNvCxnSpPr>
            <a:stCxn id="11" idx="4"/>
            <a:endCxn id="317" idx="1"/>
          </p:cNvCxnSpPr>
          <p:nvPr/>
        </p:nvCxnSpPr>
        <p:spPr>
          <a:xfrm flipV="1">
            <a:off x="5494643" y="3217117"/>
            <a:ext cx="310099" cy="12031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接连接符 463"/>
          <p:cNvCxnSpPr>
            <a:stCxn id="348" idx="2"/>
            <a:endCxn id="317" idx="7"/>
          </p:cNvCxnSpPr>
          <p:nvPr/>
        </p:nvCxnSpPr>
        <p:spPr>
          <a:xfrm flipV="1">
            <a:off x="3441636" y="3202062"/>
            <a:ext cx="2225373" cy="5035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接连接符 464"/>
          <p:cNvCxnSpPr>
            <a:stCxn id="308" idx="2"/>
            <a:endCxn id="317" idx="5"/>
          </p:cNvCxnSpPr>
          <p:nvPr/>
        </p:nvCxnSpPr>
        <p:spPr>
          <a:xfrm>
            <a:off x="3965854" y="2724272"/>
            <a:ext cx="1716210" cy="3400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接连接符 465"/>
          <p:cNvCxnSpPr>
            <a:stCxn id="317" idx="4"/>
            <a:endCxn id="322" idx="7"/>
          </p:cNvCxnSpPr>
          <p:nvPr/>
        </p:nvCxnSpPr>
        <p:spPr>
          <a:xfrm flipV="1">
            <a:off x="5754049" y="2335229"/>
            <a:ext cx="880830" cy="708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直接连接符 474"/>
          <p:cNvCxnSpPr>
            <a:stCxn id="309" idx="0"/>
            <a:endCxn id="317" idx="4"/>
          </p:cNvCxnSpPr>
          <p:nvPr/>
        </p:nvCxnSpPr>
        <p:spPr>
          <a:xfrm flipH="1">
            <a:off x="5754049" y="1617478"/>
            <a:ext cx="162997" cy="14258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接连接符 477"/>
          <p:cNvCxnSpPr>
            <a:stCxn id="303" idx="1"/>
            <a:endCxn id="317" idx="5"/>
          </p:cNvCxnSpPr>
          <p:nvPr/>
        </p:nvCxnSpPr>
        <p:spPr>
          <a:xfrm>
            <a:off x="4270028" y="2050186"/>
            <a:ext cx="1412036" cy="10141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接连接符 481"/>
          <p:cNvCxnSpPr>
            <a:stCxn id="303" idx="5"/>
            <a:endCxn id="319" idx="3"/>
          </p:cNvCxnSpPr>
          <p:nvPr/>
        </p:nvCxnSpPr>
        <p:spPr>
          <a:xfrm flipH="1">
            <a:off x="2423480" y="1873814"/>
            <a:ext cx="1704934" cy="25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接连接符 484"/>
          <p:cNvCxnSpPr>
            <a:stCxn id="322" idx="5"/>
            <a:endCxn id="309" idx="2"/>
          </p:cNvCxnSpPr>
          <p:nvPr/>
        </p:nvCxnSpPr>
        <p:spPr>
          <a:xfrm flipH="1" flipV="1">
            <a:off x="6041759" y="1517343"/>
            <a:ext cx="604418" cy="7145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椭圆 495"/>
          <p:cNvSpPr/>
          <p:nvPr/>
        </p:nvSpPr>
        <p:spPr>
          <a:xfrm rot="11174285">
            <a:off x="6583688" y="3669824"/>
            <a:ext cx="160862" cy="160862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8" name="直接连接符 507"/>
          <p:cNvCxnSpPr>
            <a:stCxn id="121" idx="7"/>
            <a:endCxn id="322" idx="3"/>
          </p:cNvCxnSpPr>
          <p:nvPr/>
        </p:nvCxnSpPr>
        <p:spPr>
          <a:xfrm flipH="1">
            <a:off x="6749533" y="1456413"/>
            <a:ext cx="1369440" cy="7867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直接连接符 510"/>
          <p:cNvCxnSpPr>
            <a:stCxn id="121" idx="5"/>
            <a:endCxn id="309" idx="2"/>
          </p:cNvCxnSpPr>
          <p:nvPr/>
        </p:nvCxnSpPr>
        <p:spPr>
          <a:xfrm flipH="1">
            <a:off x="6041759" y="1343341"/>
            <a:ext cx="2089574" cy="1740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接连接符 516"/>
          <p:cNvCxnSpPr>
            <a:stCxn id="319" idx="5"/>
            <a:endCxn id="228" idx="7"/>
          </p:cNvCxnSpPr>
          <p:nvPr/>
        </p:nvCxnSpPr>
        <p:spPr>
          <a:xfrm flipV="1">
            <a:off x="2253149" y="1236719"/>
            <a:ext cx="761944" cy="87240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接连接符 519"/>
          <p:cNvCxnSpPr>
            <a:stCxn id="303" idx="4"/>
            <a:endCxn id="228" idx="1"/>
          </p:cNvCxnSpPr>
          <p:nvPr/>
        </p:nvCxnSpPr>
        <p:spPr>
          <a:xfrm flipH="1" flipV="1">
            <a:off x="3172693" y="1253946"/>
            <a:ext cx="1038817" cy="595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4DB333FB-1F67-48AA-B608-9674D6BD36AA}"/>
              </a:ext>
            </a:extLst>
          </p:cNvPr>
          <p:cNvGrpSpPr/>
          <p:nvPr/>
        </p:nvGrpSpPr>
        <p:grpSpPr>
          <a:xfrm>
            <a:off x="767557" y="271524"/>
            <a:ext cx="3422416" cy="612864"/>
            <a:chOff x="767557" y="271524"/>
            <a:chExt cx="3422416" cy="612864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47557B98-4816-47FA-9F33-22F43925BB66}"/>
                </a:ext>
              </a:extLst>
            </p:cNvPr>
            <p:cNvSpPr txBox="1"/>
            <p:nvPr/>
          </p:nvSpPr>
          <p:spPr>
            <a:xfrm>
              <a:off x="894656" y="371286"/>
              <a:ext cx="3295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TW" altLang="en-US" sz="2000" b="1" kern="0" dirty="0">
                  <a:latin typeface="微软雅黑"/>
                </a:rPr>
                <a:t>下載</a:t>
              </a:r>
              <a:r>
                <a:rPr lang="en-US" altLang="zh-CN" sz="2000" b="1" kern="0" dirty="0">
                  <a:latin typeface="微软雅黑"/>
                </a:rPr>
                <a:t>Virtual Box</a:t>
              </a:r>
              <a:endParaRPr lang="zh-CN" altLang="en-US" sz="2000" b="1" kern="0" dirty="0">
                <a:solidFill>
                  <a:schemeClr val="bg1">
                    <a:lumMod val="75000"/>
                  </a:schemeClr>
                </a:solidFill>
                <a:latin typeface="微软雅黑"/>
              </a:endParaRPr>
            </a:p>
          </p:txBody>
        </p:sp>
        <p:sp>
          <p:nvSpPr>
            <p:cNvPr id="107" name="矩形: 圆角 106">
              <a:extLst>
                <a:ext uri="{FF2B5EF4-FFF2-40B4-BE49-F238E27FC236}">
                  <a16:creationId xmlns:a16="http://schemas.microsoft.com/office/drawing/2014/main" id="{3D82492E-42FF-4990-9EE8-455821D33A30}"/>
                </a:ext>
              </a:extLst>
            </p:cNvPr>
            <p:cNvSpPr/>
            <p:nvPr/>
          </p:nvSpPr>
          <p:spPr>
            <a:xfrm>
              <a:off x="767557" y="271524"/>
              <a:ext cx="90035" cy="612864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CA3718A6-DC30-44A9-83C4-080BEFA9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5" y="1128595"/>
            <a:ext cx="9360767" cy="53044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3448E76-ECE7-42DE-B1DB-4778F744932E}"/>
              </a:ext>
            </a:extLst>
          </p:cNvPr>
          <p:cNvSpPr/>
          <p:nvPr/>
        </p:nvSpPr>
        <p:spPr>
          <a:xfrm>
            <a:off x="3392309" y="5171431"/>
            <a:ext cx="1576234" cy="22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0571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户外艺术系列&#10;&#10;已生成高可信度的说明">
            <a:extLst>
              <a:ext uri="{FF2B5EF4-FFF2-40B4-BE49-F238E27FC236}">
                <a16:creationId xmlns:a16="http://schemas.microsoft.com/office/drawing/2014/main" id="{89D524ED-F1C6-411C-BF82-1FE0C3CEC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103">
            <a:off x="3262088" y="595088"/>
            <a:ext cx="5667825" cy="5667825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CFDEB3-66BB-40C4-8D11-4501056B03A6}"/>
              </a:ext>
            </a:extLst>
          </p:cNvPr>
          <p:cNvSpPr/>
          <p:nvPr/>
        </p:nvSpPr>
        <p:spPr>
          <a:xfrm>
            <a:off x="3048000" y="962025"/>
            <a:ext cx="6096000" cy="4933950"/>
          </a:xfrm>
          <a:prstGeom prst="roundRect">
            <a:avLst>
              <a:gd name="adj" fmla="val 4184"/>
            </a:avLst>
          </a:prstGeom>
          <a:solidFill>
            <a:schemeClr val="bg1">
              <a:lumMod val="85000"/>
              <a:alpha val="8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8FF481-D5DD-4D63-B7A7-27E254D01BB4}"/>
              </a:ext>
            </a:extLst>
          </p:cNvPr>
          <p:cNvSpPr txBox="1"/>
          <p:nvPr/>
        </p:nvSpPr>
        <p:spPr>
          <a:xfrm>
            <a:off x="5429250" y="2105561"/>
            <a:ext cx="133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zh-CN" alt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4B6A67-80A8-491C-9B75-F838BAA24AB8}"/>
              </a:ext>
            </a:extLst>
          </p:cNvPr>
          <p:cNvSpPr txBox="1"/>
          <p:nvPr/>
        </p:nvSpPr>
        <p:spPr>
          <a:xfrm>
            <a:off x="3733800" y="3429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dirty="0"/>
              <a:t>新增機器</a:t>
            </a:r>
            <a:endParaRPr lang="zh-CN" altLang="en-US" sz="4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179309-4274-4AFB-96A6-CDF4D9704354}"/>
              </a:ext>
            </a:extLst>
          </p:cNvPr>
          <p:cNvGrpSpPr/>
          <p:nvPr/>
        </p:nvGrpSpPr>
        <p:grpSpPr>
          <a:xfrm rot="15532708">
            <a:off x="681462" y="1074710"/>
            <a:ext cx="694476" cy="565057"/>
            <a:chOff x="189132" y="3432549"/>
            <a:chExt cx="990433" cy="805861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E1E71E1-150B-4EBB-ACA2-3809BDB92488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644F1BB-7050-437B-A0D9-2C5C16232620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58349CB-A746-42FE-B196-071D1F66F4A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EA2E525-99FB-4DC3-85D4-E58FF0F0D4CB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DA1CB48-5631-4E05-8CE8-88FAC410BB1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92A36A2-19F3-40B6-80DB-E53E8B94E15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4F5DAC7-1D40-43F9-9CFA-72281B05A6C2}"/>
              </a:ext>
            </a:extLst>
          </p:cNvPr>
          <p:cNvGrpSpPr/>
          <p:nvPr/>
        </p:nvGrpSpPr>
        <p:grpSpPr>
          <a:xfrm rot="10245300">
            <a:off x="10476938" y="5647410"/>
            <a:ext cx="694476" cy="565057"/>
            <a:chOff x="189132" y="3432549"/>
            <a:chExt cx="990433" cy="8058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3C9463E-892C-4B04-92A8-B5F992BCAF1B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F8A5D8A-C7AA-4520-9F05-4E3EAB9A8BB5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997A725-A58B-4628-A8C3-E026E0A2203D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29617-E9A0-435F-BCAF-7E25DFAF9586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93BFD55-5477-402D-8578-F79D81368B6D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5B85F38-CF17-4884-9D3E-DDDB8A7614DB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31F0BD9-69CB-4CCC-B8E7-0B7E6E6DEAEA}"/>
              </a:ext>
            </a:extLst>
          </p:cNvPr>
          <p:cNvGrpSpPr/>
          <p:nvPr/>
        </p:nvGrpSpPr>
        <p:grpSpPr>
          <a:xfrm rot="10245300">
            <a:off x="10169401" y="1627033"/>
            <a:ext cx="356950" cy="290431"/>
            <a:chOff x="189132" y="3432549"/>
            <a:chExt cx="990433" cy="80586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2936E32B-E9DC-4E8A-B75F-1EED6707F551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BD51EE2-2913-4585-A666-E12E7B7BCDD3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6C1BA9E-834D-4534-8020-5E0F4B8ED7C2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FFC6E8B-50CB-438D-8A6D-D449E71BB9CA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4744B69-2504-4E39-B7BE-7ED83650C6CE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9A2361-C803-4CB7-93E4-70AD38516113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724413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FOLDER" val="C:\Users\Administrator\Desktop\点与线\"/>
  <p:tag name="ISPRING_PRESENTATION_PATH" val="C:\Users\Administrator\Desktop\点与线.pptx"/>
  <p:tag name="ISPRING_PROJECT_FOLDER_UPDATED" val="1"/>
  <p:tag name="ISPRING_UUID" val="{9E835B18-4CBE-4158-BA05-AC18079C87BA}"/>
  <p:tag name="ISPRING_SCREEN_RECS_UPDATED" val="C:\Users\Administrator\Desktop\点与线\"/>
  <p:tag name="ISPRING_PRESENTATION_TITLE" val="点与线"/>
  <p:tag name="ISPRING_ULTRA_SCORM_COURSE_ID" val="EB056CF6-F6FB-419C-8F15-BF4BD319FD0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变色龙文件\点与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JVexIH9LMokMwAAAgWgAAFwAAAHVuaXZlcnNhbC91bml2ZXJzYWwucG5n7Xx7VFNX/q/Wju20KO10HIQCqS+sL56likDSDi1URVERoxKIFJQqkgghQAhJ2rEFLWBExAR5ZFrfBJIiQkggiS2VAAHiK0TNy0pCkGOCJCYh73uCtlpnutb93Tu/de+61z9YIfuc/f189/f9PftkH9m8KW7OGz5vzJgxY866zz7ZOmPGnwJmzJj1+euzwZHiDV5vgh8zMVvj/j6DMeT7APzyaubHGz+eMaOF/KY97U/g9z8f/GwnZsaMud3uv5kC9IWMGTN2tq375ONthalaeTZZm4lTElITUz9K/Whxw+Wt+5MIWy07kyLIu8peDV+15B+fZdd9sm1fXeyXX8fX/vVswF/e/jYZ/v2ft316pm3h1l3vbvvTq2d3n7orY19jM5Q/JBjMSoGvYOBUjbpNUsy7EYffKx88dQe/6TKp6Q5RcvUcxDUl8EJ3TfZc9SRNdW9QupzmmSCLM+Zeyu85cPSOP4sbET/aPz7kHptRsOBd1Xgu1X6dTNymeMs9ci9wT1mXb4BL6bKR1HOmb9LFfNhXYHkbNX2ZemkdD3gNNvUxbon7+xVCb4CFMe4W3YwvbRnUqI8tCRdcfTT7OpyfRjQBA4cfvTU/IOFY2niaweYJfo16tSA0njgWAykqSyBZb5ZUJ6/pCTaeJ1nPow2DaGJrlzaio09jtohITr0J6dRThMCENIToMhCsRxKKv+8KpCCx8sVkvATJiqJoLZewYwaEfv7ErYkwN/E8kLhzQGQfuBrkuBHEjfib/acg+09XqxKguIucaG66R6LrIc3RKpwZMQtBdEwJYETcnQ1B3G0KZ/0jUAiPh2JPF6MkuCYm0UinsKLNaaHK1hZIloEYCHuMX23mAhqeXwBJpyHq9OxmMzoyXiEwuC2AoRkq6XMgdWEH7XaRy64ea+PW3WkBhx6d3BKafs90qeAGVvAz0KFLV3/ovY8OHFXv6M7gwczdqQrkiNKkBzgT36ErjouxpcHxr4BijdQoSvp6H7XEfu1xAmZrheFx0t6pFhQF0Ds5qMiTxapFEJxB37siTILFkWw5EvoFff7sck/io0MUVp9gcE9W3k5Ks83fKtMJI8PjRx2IBpZkxTKSpoCo0V/yGGSvRAexifLVkmbpqKRLfzCFwrxjIgJJNeyEkmvG/YNarNTWpLkTPeRkj+qbtSMqLczeDSs25OgnXWaXU4m22XOlssxolG96R/RwcM1Es2MGm4dup2jw+x0WkbnP6i/EDGj1BJ5/EJ+haVAyZUQHVN0O5HxOCEoiVwlXsOXWqWRcdb7xdo48LMM2Hxcopi1yG5hOJiTnxjmP07Z8XvGxt7k9Zjj/8gA267MdsPWnWt4zD0qBfDYq8n2GVK3dAYlEZ17ZwRocUaVrHEZf/eTwDFwvJpnF9RT4BBjQy0azWjOakmmAz4PQ5WpOsc57LPSe2mo/BYBSi+SPclxWpAtQ23CRZiXvlRBJs2AnZBFFzYmiIVioTn8YGqnJGcaksO7chW5XDGlOaWptmQcGBENY9mD+rX4sW2vtwqRAFRwn1DeLOiC4TSSPSuw4kdri7NuDi1R6AkSLj4YHcLrqF2CilcYOy1o1EWiR2ICcYXM60bNRwF4P6qaFpZTiyo23LVO4hw88+tKbDO+ZRlaCojho1uVRB5CjBoqzl35ieHNbT7nHDCEnmyF679jbuyv+tKHnaxkKv1MhGqthSdIZQK4t/CPV5LB2oVkK267Dj2E6E0AxmEPtzfC1e4ulR7/21uUSShqWpA/5aHNdHjGAubjPyC7G86N0Vs8BVchwtmSkyWzIR5HqBXegkn5TSztaUBbEmxq9TRVKMP1SacgHw+9xuA8ZfhjqgFlb9M3nxEGaA8GDqIe/nM9GByajNfgv5IETmhCDo9XRemziKoLnv2g4Ykv0UJK+y9SdEZh8WnX87Q/IBFDlFbVsh1MU7F4nTKeOY4d9dADp11ZS6vE6ng2ddc0nbPiHypzdkR8E4khytCuHxRJlt5vlfL6vVWYiYyhHw+NRAjbX8UVHDx/RXr0lSJJ5baCQKkg5lBYoytY3djscoX/XwmJVTilLApoiSr8GLxXcJenYJJUWZCvLZjoubBdNQn3BtfyTxYMbsngN7GLQeGnG8kIAv1gZg4uUNE/UG6mVZsMaKdwnTtcZ62yWnSuqo6ugtokRRLurqFm6SgroiQyR1NIB8HCBOB17pQgLy3/FHVsBhbOiz/4nEnfrsvQ4VKvfY72JI7JiU9pT183zfkVCWEhmB0pJMu3rLZDgUMZDZEQ1EAb11cuGsye6l82tAuZVSaWqrOMfhzLzEORqod5WLxBJvVdICtkqKFsX0K3aCMlE23bYRI7GtFAy37V6ieHbPseeAi21W1UUqXzNe0RPDER2y03ibyqZBSg+iqVIHR6J5cGHJWyrU0irQiBBxZiUkkqBwuXU2Pv2SKJj9FHDmEFDf7bezjLPcgf/Ye6cKssGkBBzbf9Yi9/r7TGfzv5S+0VLanabf3rFXG+PXKmxRT8/68wOSQpozSG5BBAHGTOwQJTNJUE25VAH3qu2NTGRPb1doaExKbO7ECxncy9WKgtgibS5tQgK0uDElvQZ+4Ux/uByLCjlUToY+l5nOz00uIy6FBY3SOAfYNBEk4Yk9xqEkuAaoF35Luiyg5JollAKcG7DdEV1xRtZSpIlfEIDpIBrakzLdd0GHFGCKKI/3tHAIHc2jBTxLDKJYSe5Zeg1d5ghyvqCa1p2V7ySbBESe4501QMS8rqe/IdCrPfMYax0weLTm2cfwsp95g87hrFsEujlUDKfm51xbQe5SsrUFIPeFSSYf07ftnMRcgnN7Jz3LaCED/zAiu3GpihSJVetd2NLurC4Ep4xh05ucUQnHxrxiUK7jVBU4GJrnIBlVK9NVzvKK4GRTRBNoO+ImWSLrp1o6eLHshE83mt6k9VAm2gzRtdrKMDwo44DkNXduxXIbpTZwSLV0bcpJTni9LiCkgM0tD9eHsBSQmc/iRkZVBXKL516P8/icK/U/5Vu1Z9D46MPEF1gHfBl6ZVg3D88Ej1rlSS3GBYExze8132re9QMAb8Wvu5RNZ3Vr3sHuIuGL0+HubPRjBlxmdRX3Z9Hh4L/7P70rU/7i/tzzdruxe7Pg3kTVgPMZXhzug5ID/2fnVWybrqoGPuvwc7n2vVCLybPOn4VYPKJC9ZFvJkboDpwYagcmM6eM5qDiJNlXjD7L56QwbePP76Z+6Gq/MLQ0SPTs79wiJEO8ek///24InXo8PhD6nw36JcnF29MyhT8PA10efG+xrWRAdPc/XPJukTxnZCQacKr1p1q/I3OuhvbsPnx06x/tOH4ucbW9M+n2d11/IOker93ptd47fiZiy8h/mMQZwWnJal47X2LhsYvFOEVmAdHljZ0FJo7lYSt+rphgxAziBnGbfuN6I0HlK8mLp5vWC64knhSc6AuivwMfK2jATdakzuF91WxgUnmM4ybE38lHbBx9DLPB994pRY+Prnpu2ecbeLvf4Svk10uP14qSzDDn63rvJI4hpfJzoSvVzwmcpTP47QvUm53CiVB3Mc3TidzMVx9/wqK6GzR0Rx5+2nVRt152/Pg6Mjh7PpdYkw5cBmyhImH+Z1/Htyxm1Xnvnhx/4muIUde1/MwjdcDNzWPR8RKkk5njOU9E/+Dx/TYzjVtjZr5cHHF8e9uXnwOjemjvX+rsSF928Y/mmNjhK0v2fQ7JvZfLkukFx1t0XL+aBK9tvwPgM7UHv2DK76hf4DD+rf3j2T/W+jCd9fW/xuhKP4rpNOjDANhavU79Zue2XM9UfyF1/ntRt9FfqGbxv9g0Uer/i14T3tt+R9c4QF/MCdWjO1Z928ZGGk8l7P1fOJzlocMv3v1YlK0YGz8D6akjzf+wZSOTeI1F38nAzTs9ioRzGU/ndxl4D766U01aIntkKXYtc88Ms+aLeAIrm+8+yLvoKGPjJ1rfgFLmZgQbWxvmcip1BA/836BUrRZhlGPmdf0YiQjyOcnZTG5+ZOqqoST3cplQszQ7y+T47ynwJrFTJl1b1k/Jnx9Q8L/y/Hzgc7as5qXM3kD7FQHY8baJKmddoQhS8yBppjzn9cAp7MBr2OXFfBtcrQBlF1qFxhqyCjsLnWE8lPvv9IK7x8p09BIzutL0KsgmugJsFeRWk4hwqGjegTz5nNhtjNrTpU09PaeY8IvCr6Vq1+fGggTIaKMtxLJCnyWdyay8JdvhKxOeLxPQELrs4XpGPup8TTHw8ygIBE9wDCi8B7L3Ynip0ZQwRrvuLQ59L4aCnAcF1jcQOYOWSrfPyuFRu7st+FSgQ8v4v0tayy+w1hbboo/Gk87IZDNbbUJ5NBR665mPVuF2SVh5mDaHLLPCdFY1nMWVLBnPlgvlu9jR53eqRIfqoRv3Xs4+ZCiVQTFW+YD1vDg0aTDEySXLYiZzOQhJHsuC23sQLNIytYuJ7+L65IFgHRzo5X2U1+hi/wtt3EwPgrW0x4lkRUkp66rESDU6U0zQ0R75JmEAQS/X7BTosnJlVtzJqOYRl+Mw2o34MZQ9OdU1b+mvYTXXL4HiKsL61V/KIV77B1LljCHb58E+7O55xANArA5fKgdowgGtZJHrAbRctagIFltFT+OyiX0/Mgo/4Et2h8t0Go6CUTpdx/syUOI9hGa2yWaSQwtSufErMMxbMI82/NKD/12z2fC4PZqoeSHjp72bADKlh//Kphy1n4qJJDpPxDMIjV55Elto+2WcLU1/JVzYPuzOpsmxDYIimT0XTGqIvHnDROmkbPGuuHDHHTKSXI12G0tpQEckrG4kclEPed4BRKfG5zGX1ZOaKoPS2cGho43D1+hSEfnHcHVGXfYbJ8yNrCJ3Ppcef77MijlAQ6RSY2XQuRDhHZa3C7RvmgXAbhU3GT8dpBbfqqkb+SZg9yQV1ce8LkKUh6REruE5KC42R2OqZMfBzIbEMw1Mic1r58cw4SvHLUCc6vkhs8kfgGGFgloZADPWKcf73cYkLTEfswd547CfoLeV5/VI3KQT8LN17XP62Yt2E872mHOOiRrJIWRzPwo3jI5Hv7W3pUDNnZKfzBFyjSDLXAu3xFcswAzhwiPJufJ00KbITOV0AmxKSRsZSyUqCKyoWpHFE07Rf04P9oVFctAkqu3YGxt1+W/W86Wg5HWpD0P6aiqkFWHEBkHpLzcEHMffYbEKP1l1UhKDwebgmKVXD1BbiPAyJ1+b4ZZ1R8CSZVyQ6+jfaJAPanvsMEx57SYuzCXQxLMSk7fo+LIMqvJVZoaQM+Gx1x4Xi0vS8OXEC9ADIOtkfOLomNnWJSw73+jb9QLg5D2sThY0Qcff3YjQXjn2LOLux+fDSI8uI9X2hSnl/39eGCg6Ou6OeKaHL//tS7tv9zmMdRCpFN/tYBnqC+TIEmO44q776K7JkclAcjzrkmYM86C7ToiIugwXnyXjU+a/M6TMHZfQtRKAhuI1get1SJ0n6ZOxLWeOgidBrryfkwtSmHmuxxlFCSRbT+1CQp2hJRZiphJhZln1mdtJmSv8XwqFzGTaLw+cC5mbUbdwIrF9Bbdgn76UjrzbTLsiWj7fzgnrYYYnPe9+DuIBDPRxiJ1+o75X0ogjCeqJd8Kap/GGFQ/uRuOVDaDjcN3vqP+HPuOAqPx/uTeX2M1DxRyNXJELXPNWs2atBtEFGSYP/LXtLvClZppDD9qh1+gf3yU1kvugCNXP7sKGCXIIH7P5DXXCplk8pug4u/sdycLnzTbq+TZcMcasw1cWW75yHn7GjPuiRU1x9h+LR5S+qVSsHtqEwqROHV1HMV+xqG2YKNjl7CQkExXSHuzlGmaYDI4KWdthSlK6zBLYQqHPoYVGQC+E6DA7tuFfLtQwomCTv3omZrqxZYnSZJyCf6tHNQd4oBjRO3QCjov2t+tszH9yEFPxMbZh0uSvpMQlTOpA6uSVQ0E05041lTfPYpQYWgwR3FUS7VBIqZUcFuopYGli5BlAJJANoZt3q+yUrCd682THEXhSAWLUBF2NylGljGng+aya4RCFrmWhSQYxeB/6hFmyCTZNUWGpOyiAIY1KUD63q/tdyU809gNmgnPN+PR0PMxKuV9GclRGOX9xDk29r9fcz2wO6Okc8+c6qzXu3TBNVKmoFDftzSIiR+tyVR0rWTuGmCyo/ipSQyyuAgmWsHkIECOjJPteoSnVg1alFAyxZ0goCN+2tjOXCM/esyWFsosRxBGw2hs3/npc0qzbg9oJVggRA9wVkri+nvZgcpdzG8Ri8Y4UZBFhAm8slO8YqkBnYPi50fxnng2wNmzGDFLlQmz3YmjOM900YRhgefAjCcdpi81H9od+xOiAclcLhHs50Kk8NxUbGcnyjYi88bQZ+rWtndnxPY41FlUxKyM2D5sbe9H1O+CtYKfyo8s46OCkN0Z0B6TvllbyOZG0dA6luttfW0v/yqblx+l+BW8Gb6BMZmjLLqaXnIx0TtAgtnlSlUlsYQCWedGKUTjvFYK3Tb3oKRldq9x/Gdj+g1pWq5tf9949bdAdTnNrlqqzLV8EL/34YA0OevgALmE+SOGeylUohytPp6MW6I1id4nL31qFqis95pir172+9tpjjaJct42P0CyIkIi6BzPr5aeBJF+8uJtnouWtM3u9Tju/cqi0/fyqeVJxvnwOcduBu+sJneiKJV6qLOirxdzwdmkL3xq6oBpzdyqBw6w3FNLs840oVgNhuFsIRmjHBV0pEd+NDqPvAzGIJSnXcJfVTlNuKTR/DMDe2xS+bZY+bhoBdnzN+ZuS12v7dmqQLqcGYqhHyishDQqwvXhqLVFR0cVSNz7RrypNqStLTevk6GdUWOWTLGIlyMpmnkn6PvfQpAn3VtJqygJ3SqTuBLP3qhjkQbKz+1zId+GffJ7qHVZMiEpAp+sACvxH3MqiFnzNwD54t5CUF27yCFyHUPqWbC6DRIg+aJjF4VJigvt3lPSj3XZd2B3wV7hBZKlHlWWru1SQQpzfIBG12o9K7cUuDKrBWVPwpH8THkSUF0J9l+31FSwCicGKo8ey/qivItL4Fu3PNhHbVJB93H5d/m0YUMTCr6TTKhF2fp/dAR7A0lH9qU05By07e+XoW34LY5O8s1gXBJgkgs6te91FuswtBWuAX3h0wdutSchYsXR8qyfpa7Cgrvkb71fo28JjbY9bKWQW/06tjrfHGR3HbedMTr3u4j9Ai6oZuNt1jLmtqbZLGCXq0FlUuYPvM4uueLgWzr8ViXGdo8rvykvr8aVO75wOyazSarBNcH3M0K3K8Tve0Ocj0qFsNYo/6f50CxNmYv1HHQHP71oJfm1p0WYI9/LtYBaupJJbXbKcq2/3qx0wqK6jWplV9PvRvlWuKvRV07lmrkTq1zPXUE6T4eIx3qMxeOJtOWuh7l3n14QPJgFmfooghNiGJH9atg3cqwDmdDEoyiEyIv36Bu9KOi88GmjUpcKxqvcgyNFDSSn5fkLXU4LzKVRj/U8jIFYN1s0lJt7njbUqdPB7noFMAkieP2a4wlgYreqYbBHYC6naHqwv5YUKWL3jm+Z+9mn+lkNMW6l8610/X9D5ZEyvcs8na7hYCy+T3KKXH+uqylGa/BRSiDlN2rNDJeR75RcdbelZW7VkQMr8zap8ZHKEUvqxDMgrHpe0vEh/gM89zemxHuoJ/xjp/+/N8bxqLrR3TvNuW8KJW1r0fwnwfw0EBq/3nPRtHgO5qWUrHuQljHN4VGGMHhZPREGpqvA1KIHZ8umNzFvnoc5HpSBlc4GMiok8+mNAKOkj0nQZqGLlgoFosOL6je4NC47rYxcrFrkJYLaDjxAugCSY+wk4VdmUGHxe2fYb8IcN4U5i7vXzT5uPwXP576z50ofpo95I+LEREsxUi0yamAuC6tcZ8E0wDeOcryQxZPXz8J/Q/2wOwOMcIukoQ0Z7+OWpkZYqpnF6tz51UNnjY488aMOv8DzExG/LozlHWCYkKnnVdlyLSYlT7j7+FdLTK6A1FRjG6NM23EcyLVhXdiUHmr59zaB0Ga57U7h/YIqf5b7qYCwhWBb30ewhBHr4Rt9ngqOo10REHZYJaGXVHlQvOHDm6nSzDUItTi1EhjOhuNk5au894au2Xth4PUqM8ZS1NW1NVT9Ia7JOKknfkbOshgI9bBuCftJvbeGwwCj0T4bOl73Wr9HCRtlQ0NHTYCAb9gvcJD/kbkNwcwdmKKaJQ7DbcuarMPxuHJj4yCCpdgEVGfcGDk1TaSwCSvPp8YDcfSwhaPzyoB5lVJ4UKB3Qvus9T3dWqP3juHgGhuatC0SrbnUWE5hT5jEVFwXHRUUPVctQjsRBbB+rtPzS+37yD2/yvhaWuhppan6GN2YPrwsvc9aCTRrVywM61JdKl8BxHUnllAd71VJkeE8ldP7Y9aeGfU9Pg9OCM09Vmhjv1ngE8Q6XVz96wJjSvs8Fnj/xbxn8c5F/U4BI+z7jC/6/rlzzhE2insqdGSPjr9Kov6QHrUpMJncCUHrfVkQZJFvcveItZXX/1bNxHcIsGoyWX8zorl+AWGv7F0zQIZnflJu/FZg/LbXbqvMWnlEC4a9USeQlGoJN6d0j+SfAZVCzhpAnFYVdTm+YPujI2+p2NvJbC4SRZPGM6FVR5Oc8aP4fXOO1aPqPph2uzgJdiy4ZjK9okq6JcP1Rp/2n5f8ZiTq+AzhR9SWXO4bYSy503Z8X0UJAMU9DP9JpQ0/fC6KHL6LoafahPpCqaZOcJtMubHsBOy8pZWtEuXy4tqVh3LEa/Y9k+zWG/tOwM0oQZ92RSXrOW8kk7LquvafiP/f8tzo8idl/HWsd8DZ0spfdTAdazqVDt1p8+L6dIu/yFz07DE8HahYreiYGl3Nx1n2L78Xpf59KPq/v2u7BXYm3DKSDe3SXuVPebnu36fZq0i57o7Fq3BAjY9Q3rQohsxT255bcjLo6FdvJsAIk7cSE2ZmLn8xrhIepkNWlHrc61LhufRnsVUtPv4o+PdDSXPmX8GNPzc1aeRPBxs4z8V8ceHbJC3TET6EMNqGcMDvbv00o8NqYvEHa6yqpbCdTh5G8cLMkj7DXmox9eXoy9GXo//p0fzaNH06xHb77DiH6zIpnVJp19T9MnQqi+9QrSYZVguFzONko7sYpKCRxkmU3rIyAeZ4XEvu5Lpg9lLXoxtOfeL1Z2FpvLGnLDi+gQXmvITi++9QSCio8WJCtWTibPmR5KxrnQ9651/k2Jd7L5II2OMjagxbp2k9MNHqt4gFmTgm4KKfLwD3d73ercJFZlDtQS41H2FXI51qNVPiJ+PA0qVpQcyV9nqlpV64Bc31yZmDx8FYwuytxhZMLYIG6NcAesfmjkCRYEAtJbcyhHvYqGgK1nLcNpojSUcTwOjHmZJpoAW4WscICs0idKX/PoB9Oj9AJF3QrSo6O0I8CJzRvueV9XCDJZyy51pZOcHbyLPJJ1KJ5fb38xVDeyxTy1hKYnnv/I7ZN8vPSyFeSFaCJRxCmnO4clhTBf96dETtBFqGNVyVE+BJZ4aiNSZcuWxvSoNNxVanM4T6/PAiBYvxWzjfDg9P/TpN3yUfVVJlc1FVl1NTOpq+C1JLPEr3zcF6m0JVzYILPQPc8iNAjuRwDYueFioi2NCwvbsRtITZ3Q5siwLZjjyklUrJrECRYZ0FKye5co6efT5kV3ilUaPQAt8AujA9hbIg6JCCU8xdGJKeHqicWwhA8ZZJbdeuHO5fciu+FAezuSvbaQliEzvJfIfHJTzE4hTMXeaIc//Kcr0+mF0NhK5h5OTKNcu9Fxu+FXqcwPF9AsIQKJdfv1bTigq7o8i0mZK6VUk0ZQv2WWrkNE4u9KjSaANL+8q/kppZoJIBjuMg5ZfgdFURDDZc3xKCPh9uXwXEnZXcpkJGhuirDPnh8QzIPCSzceAwu8FlLVguIR8FWz4SM3cFaydzYEAKOC2FYn5Ijaa1AcnYIM15vOPfukAoM1XmLMSWXKGnvn2bu/VgCsWGFvA9CrxfhbPlPm+E+aKUSH3xdu+ZEoNwBOXi9mFtCB6q9qscOZRcS25pjO3rvUAVCF9nO4oyDg+o2UQ8rqHbWtcumrj9b/GOC+DPVR90n6CfgnEKjyrPxJejL0dfjv73jy7sXqwB0PYK/pYXC04wu+VF7J6hWfL7hxFksBxWH55ZRylmFjwXs3jGZjROvLiOXUzWPF8ThxspJAvFi2+p5e+c63NlZJVSavGn/Xd0EdjPXE6lCz9Ud7n5uTFvBs+hRWPOQS19CVBr/Uni1t/ggGNglB0Mvkh4trqY0PiG1d1nTM8Q5vZNi+0u/Ddm1i4Gc3FY/H7kS0L/3xJyl2LT20I/vRmEiDLLMJRU95aQBCF37z2UuTfNvCZwInyg+xkumYHT9Bt4fYbbCig/1YjTGPB1z7bV/Y6D1YJfaDzUoqqidKs2BHHzIuJTMw/jxy+eDxR0yZbq80v6Cy5FkWvLD0ulmSeKtW2SQKXC7N4Qup5Mzvw996zauVXeGvebeXETjjP7DgtXrMTU2jnZkW/sVSWfVjurD7OVSZJmIYtc35Inz+Ry7xLrOvZTBwQ7ma+nzFKZTN57WeRO/yCWnBjdLiLgbYmM55zJnbOlpPTQWXJsKpYKjx/Nt1TqCN4G/fIBBG2B+2E3NqXnGsL88zsJXRGBo1osDmWwG0RIxdLu3dDUQNGIipMEjdVVkSttcFH0rM8ZyaIlaKa7eOCPOk5Im8kUcltJX3ktDh8tkGVGC/4FHCxQupNLOhz0+fTQAMbMoPQUHauEW14rnQxetBtVhcTQEPz+H2rIlBY03uKzPFFXS2btiklDVdmaGT5JYf4o0kCUOTn9i/D47aJodboWpjC1n9/1e5PQXkvLrTgg8V5C16//2aPQ2xwKHdVyw19lzDyYjMXpWh3YNoVIcERcZCd4Lwh7nwHfxpiZh7cZJ+mCHZAgikbLTWS+wHZvcM13KEehAduvpbuuDVonNY7dHdlzvqR31QuEainkTRG1g3BV1W4kpv655uO8pIpvbbm1UaLiAa1WYuiXvCdBJ0PQLhmE8iw8lmaAVetqvwAJeXmmSjjW3gQ0fpVTUQJUly47fd9ntRn2Fx4X5diBVWzytulDTBTNvKNZeV37qQhIpnypmVnSFzWcf2BAO6zphAQkNgA+6wwRqNJrWsyAQUqmnt/xgkjOdWf0tJfn4pd1K4vwyB52ea63duEhuUlwRTK/BjDBFjZ8d1COtn0r0KpxXcaJ9Tpat8nhUYqzG3dIBcnqnHZRuFm0B7cJMFmw0QI7xx8Dy9/7iRw2dPEFx+ocJNljNTv/I07aqQ1mO4W3bAwO4vwLbq89lpZrQ9bzxrV2+AVj4fZ/8e6u/XmyVBS1uPgFR5XnUYtNdzKD4gTG8d7wj1KxuCKnRRMURHa7PHHA9vOL95vmVd2UMrv0/WppVvmALSFq8me1dO3gC4o0R8dDwSjilQBGATVTmH/h1oOkF3jqCa6B/KKYWzVZgS4e0RfVp77g+Db/APd7ZWWZoPPrtY/vZjG9AxK6nj0ZW+AN9nHfdWcYIeyLgaK3LLcSE1KccejQz0at2s0Xb9L/1WRdX250VvSWH5WSVugbhYlOocw7wPDG+vr8F5BjStbVF7zMDy8J/R8gdMajqo7pekxz3jyt3Pdg6ct3m15CvIR4CfES4iXES4iXEC8hXkK8hHgJ8RLiJcRLiP85CK7TCpDPvbauCB+x6Bn9IL5df5VMfHw67p2vFzsu18157mIs0nqDEsgzcyeiTy1c/OC+Pr73zuZ6b0naf8/5Bb87NsFp5pOmD2g6GP8f+53NXJ8AvqF+AmG/DnFcv4p2DKNTiu/NgnQUWh+cT9jUAG9ANmQ2oI246Vms9s4tbXeiAvX2EU/nPU/U5VXqdraIQzLeJpdFuWyyYVRUPNEBIPlT7rc29H0NjVHKqIlxg5u3e6hi9QpkxB2vFnls+9lilFjTVS2NQnXewarMj9fSXBvlhVT7lACWCv0xkaJJIUBZxiMJxfe3YuUK9/lMKcUWIZIoVZP0S0m507/nuREH1VeyUkQO3IOzFIX9Lsl6k0YUYqVKigyFl28nioa1PMsgmqfmYC1YEpJpDcv1gqRz5K/Bpn40Gbqata70fC/XIuwY/ftoT/eRVJVe38ivKtGbxKUw+y96g6I/u9HWcMiuUBjfdIELgzLo6IYCo0UWO7uBZqmhsX3xjYC5oVjfx0o5uSWMkvlqGc3GpnXasaRIXRzP5L3YEO76Bjn1zWpBXzkJMC8kOjUkZ/+WCLOQyUajWAwhraycwEZxuVz02WnmTnemQCVRROdKjVXr0PUT+DfWkgn13dcNoPg6ILivfg4TRSU6/dR122i27Vga5rhypLM4ZKCitG98XXRgo0iz2Ts39C21xCNanN0euj/p9JbUBSy/Q/odElwUKghp1vZS4G/uLR+Q2iYDF+URmfr8HpUR314yiO2043Yw/zl4jUXAjoicD0UnR0ZzxbTKGFgstNSYX9BZPASIDIQ5VYLCs0Zs6jyt2xxkZPvj7caCKkwiQZcsJgxtJDLpIsdbJX2zmiE4ru4YNS0rMjDl6ooA8lL+Upuy06PQgoXN12iN+3vKS7PmD1xhod4BRDGxfAcdYiCa8fgngIoh2s0H+Vn/lKXmS3QG8VcboLHGFlaUW0OdFBL+Byu+L6IR6moeh2oCSMouOgl9Ixi3IWtxI0Pav+JGO3MHPcMjmdk/4kziF2RRZeQ8HB6mu8pxXPJv5Tg+sKcYM1XtkBEOq7ZBmb1NSTZ/Z70Ncq+LAUEabbLS8fRZ4NLO2ndMRLg6j+PFkt10jiiin5wHB03UOwC9r+ITMTbZlvbFivRtjNXr/eFGvHnT3CrxSGma3tpI5ibJNdBtEDw4KcmhmHCk4mzABeiHoIumrNW4bm84a/U5kGSOgJMevUbaTJyD+ukp78n6ETZcHnA6w5nNH1f+TUVUC1pY6Y9MSuqAGhC0pdvQ8Si1CYj7Lt1hI7MPRA/fcLxbJadVSonlgEJX7x8As14np9otNJfl6gpmV+6j+XDCQ1BGT5fXiApbD4oR9ENdv3vXTj+xUNNkXetmJZNkyiRtJ/oxAL93A8wpZo70ApQm5QwF11zPcdSewHt3DpPyMu54xsrIxfVh15qVtfbUpsmQbiQRGerLnCycU23BzimU2lQ57YeQPVe0BNPIveHHmapj5EoYZTUucOJWsMX9ozAvpO2uxJ/Acp2BOUdggejIi1ATaMR9SaIlSZS4aek/jHyc9UMS4YBb1Y+MTJLjfRfRefEi729u89rp9FCJ/m5s65jbrVq1R7XzkCjJBIvtbIL8oqj1J3dWMbHEbWuH32IzhPM7GEL6XyVqqWtq0GeVRNsOGsInA2pL27sOvS01xb+UWB416hPJNCA4OY/bGycEvTNN43Qm1LqJ31HcWXRVtRRm6RMCuTgzrFgsUDTqMNXFdVGUbSkksXrLtFRt7vifcrRdnM2kW29PH47n6tltNB8Det8MMekT8wCr3ZGHT3FumpLyHVK0LfKG6cNkS+dIUfn40uv6HexAvo5Zuw1ZBtKqiqIUH5UKhzEDmkqzAadyrGeIJEFoNP9opWBQbYnUmaD40uJVJ6V2fFXJunuKJCW5pYR/4tAPnI2quC4WwWmgBcV1jqejtWhStW+v92y4FBi2AZL10yJt0rOb9b6cBflbp8Uq7eev2uHwU3EY+yswlsg7SeqJ0psjqolTbKKDi3KZG42J+KzHnUfGgZYkeealu0cPWSL1pktaJc2sttr9IrJd/jWVoc3MOLi5QA+seays/SD+FTPDShxwSVv758Ple9mNjh93gkLSZps5JpbUueuJmi87aV1aSYDrEG5szc4nrEyV8afK9BOQ1ZXDO/7mvZhFaU7LtRXwyg8DS3XD/6S2k1tZqVMthPDPdbX6ApAeKOpToMHWNOktzUKGT4DEWI2lFSsseJXPXvOsh1ZrPrIzRiWKNYY/mB/wFR5OgDHgH4/e05awjK5HTbk/jP7Q7KQ1TwuKL25jMInNT/zUKXhT78pXYypiSGc6p7XJyvFyzdNdhlwdps93v23Wkwk11AiFkh0UTk4299uDkX9nvJ3nKvgBaOQFgKYZIB3WFPcGewNAB4rv8ukB46SldQth49qn6qLbPTdgHZcc10dvOfi7pi2qNa8ZoCNXTP+f2Oc67L/2qXuiTls7BRvP2uWBs3Y2/RgSNNBrlP6ysnvXQ3Sr//n9kT3N8J0MfnLzLzoeMbSZI1qsxgxihBqK131EeLxOSi7LKt8ohe9GySXB3mLJmXTqAbv7DL4g948phbC3ktkrJUnmmQpQYYgk18TgdgbSdXiikZPyRBI3npMKVu3RGMjcBnkXzNwfNvLxsltJza6DQp+h4QvU0NvqpRPtpKW7KJm7pXd5PrlzTlnCzRtvwpYOX3wikWUiPEFhiWL6BLBomQ+RD1sdb+sQfC4qJN7pMj2NMetjBfY0gnvnn2iEk4z3VxNHVivuw4lqeKBzSGmJpLBCNv/UBHKq9bxOb3KFrBMbn3jfBgmHZ23bOv2/pNI1OeC68hD5KU5MX04nzwGrlHchU1de6+eTZJ/c5X2eW4F2M/3mzuHPWC5b+qmeNuMbP9lT9jvmm518BOEdsSQDXO3iZlG649ZuRQKQ1apQKpiXHJk3b5iUEsSwxMwo7bPfucAL8OtWDbH4Dm0Z32x2KtRTVNgFuEWudMiFUlU7O8G440oCmE+Azdzxs2o8oDZZ2jjQ6YSQ+eCuEmXLOjsdiQMA0pob+XUDTByJZHuSGbLdL9+qlTDUQuzp20RqubHgJwep2rZ25K6pmiJxRI4lNTL7QB9at4smMM0jPwjoVlk9L462Sz/Od31+0uYTYMg8bT2V51EViftUFeS8H3QyPWMJa5DQKHiF+L2VKHNSzrNc6Yl95ruNVhL+JOgBSeaLTa7VqDYuisv/TeEH+HstEEoX3/kanUN4YowAiwiw+vmHEPDx2Jb9VASspH54B0Vf8H3UsIKDbIKvPwc4bylA9gRu9u5CNVrlV+ZulQmDCI0aBaqYn6q0skyCwuY1JRME18BAYYNVtKwQrNcCSZ/gI6NSBUprMgm4r7TXkjCTNJeBNBpisPFdNgrskkiceyVJGbR6CwHWY3K1cfbXDZhv+yj1WWbPv8KfJNjczUxy8rOoLGnzW8pKYjU/ESpBE6mMmIL5v+P9M+erYJLnYLbeTNOqve/mWqy2dAWv30T0Hh9WZ12O3GY03m7UhfUZ7pKi9Yvk7GLu3RAJU5QWxOqTLEZPIAda/ZeSWKmUZuZEdtzdJaS/6TO/txaBjcm7FvJdlfKE7OjRSqXM9Qji7D7bxeU7Ia4RUvEk2Xkdtrw0aBMyvGdyu9gs3AgaR2X3wQrSMlfQJp7gpBGd3qR3bI8eemLI9b6MiCY6sBWLe6KOjaqsViYn5UnO/glpv4o8QfKMKBBLPgcvsm2tMFurPivHb+J2sGUT6EzNfFuBS6emn2k/nX5y1HGsWtjO6hMmuUZB0aI7/cil+w+PNDdOUGov8CAUOz8JUL7BbiynAGqgftoe2J5PMl2KLaQgSd7+JKmpyc4xcj+/rK51HPgBLGzqCPYRSBB/rmQPqER931Jl6JrY8IyrznySg+ky6vPreM+hsPT9P3s4pRDtJhwsaBVft0FLf746wiLC158bN4kFs8HadoMoyhBvMVdikghz2httdXQ7vMMTDBlXg9lp1GJq44KjrEYeEgUac9dTPiG/lVruABVIcDcdYv5qS8dF3mx3tSCG8/TV+qyD75T0VYzHsQ1otra0CdHOrYCoiV1JMb7oJAJf9nOIM2455DTolw2vgSYjF/JDdji4Kt8kmstdXj++IyK22+3o/mD25Lv8yXfVJPuo0tFJMo8ermaZJRoY0eBOYWjvzsLibU9JfuIcPDKO1wemaJRtj6LchyIKQpwNmDcaRQS33thCPlpRSI3qWUHQdWNTox+zRQRd7td3PMlVfAfLZbrKt1Ncl3y5a7LdpxgIWBUHu8Tu43X5diL7iI24j+Qf+YxfR1/Cie2kuAgvy+p5dBF+BeuiDh+oxyMIilLOZLClI/CeJAXj+hE29ZoXX7+Cv3XusWrZh+aL/m9OXbRL3zFPwrbiBmrtnX97Qqxjwiut6yajdVW9YUXcxMinwav9AyACWMZqy08EIx3JtbMClGaeuTpGpe/k2zoprL5sDG28xd0X+h/v2nzfV9AHoDZo1g6NYjhkrx9lhdRyW9FZEWGNShzj7WOY2Dgat8MAEE/Yz7se01Kdh7MYYevdvar91sjld1MEG1lnS50W5c8fd6tiJu+XBaUWPzoE6Zq2soUUNWccOt3nDvxxc/yjJ3Fz6pPuGOI+eLhiteJ95nQT3OF5Z7HSOAJxdXRNz7oHzagqllx10eAbp5tlwbFVoSlzqx64X6lM/vVo44xDCG5E/DmIYyxu+nRAYeQ0bd+FtentAlp+zqRrJqF6UVvNP7FF7vF1n276hPH33f/4H1BLAwQUAAIACADJVexIOF/j5UwAAABrAAAAGwAAAHVuaXZlcnNhbC91bml2ZXJzYWwucG5nLnhtbLOxr8jNUShLLSrOzM+zVTLUM1Cyt+PlsikoSi3LTC1XqACKAQUhQEmh0lbJxAjBLc9MKckAqjAwNEMIZqRmpmeU2CqZmyFU6gPNBABQSwECAAAUAAIACABDlFdHDcAxHsABAADaAwAADwAAAAAAAAABAAAAAAAAAAAAbm9uZS9wbGF5ZXIueG1sUEsBAgAAFAACAAgARJRXRyO0Tvv7AgAAsAgAABQAAAAAAAAAAQAAAAAA7QEAAHVuaXZlcnNhbC9wbGF5ZXIueG1sUEsBAgAAFAACAAgAyVXsSB/SzKJDMAAAIFoAABcAAAAAAAAAAAAAAAAAGgUAAHVuaXZlcnNhbC91bml2ZXJzYWwucG5nUEsBAgAAFAACAAgAyVXsSDhf4+VMAAAAawAAABsAAAAAAAAAAQAAAAAAkjUAAHVuaXZlcnNhbC91bml2ZXJzYWwucG5nLnhtbFBLBQYAAAAABAAEAA0BAAAXN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CECEC">
            <a:alpha val="68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562</Words>
  <Application>Microsoft Office PowerPoint</Application>
  <PresentationFormat>寬螢幕</PresentationFormat>
  <Paragraphs>133</Paragraphs>
  <Slides>46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-apple-system</vt:lpstr>
      <vt:lpstr>等线</vt:lpstr>
      <vt:lpstr>微软雅黑</vt:lpstr>
      <vt:lpstr>Titillium</vt:lpstr>
      <vt:lpstr>Arial</vt:lpstr>
      <vt:lpstr>Arial Black</vt:lpstr>
      <vt:lpstr>Calibri</vt:lpstr>
      <vt:lpstr>Calibri Light</vt:lpstr>
      <vt:lpstr>Montserrat</vt:lpstr>
      <vt:lpstr>Office 主题​​</vt:lpstr>
      <vt:lpstr>PowerPoint 簡報</vt:lpstr>
      <vt:lpstr>PowerPoint 簡報</vt:lpstr>
      <vt:lpstr>虛擬機即是用軟體技術模擬出一個硬體的環境，並讓每個程式都具備自己的記憶體(於原本硬體記憶體上分割出來)，使它可以達到並行處理的能力與執行作業系統的能力。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NAT 與 Bridged 的區別</vt:lpstr>
      <vt:lpstr>PowerPoint 簡報</vt:lpstr>
      <vt:lpstr>QEMU</vt:lpstr>
      <vt:lpstr>基於雲的虛擬機器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大智 林</cp:lastModifiedBy>
  <cp:revision>75</cp:revision>
  <dcterms:created xsi:type="dcterms:W3CDTF">2018-08-24T09:58:24Z</dcterms:created>
  <dcterms:modified xsi:type="dcterms:W3CDTF">2021-12-03T17:03:38Z</dcterms:modified>
</cp:coreProperties>
</file>