
<file path=[Content_Types].xml><?xml version="1.0" encoding="utf-8"?>
<Types xmlns="http://schemas.openxmlformats.org/package/2006/content-types"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Nuni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italic.fntdata"/><Relationship Id="rId14" Type="http://schemas.openxmlformats.org/officeDocument/2006/relationships/font" Target="fonts/Nunito-bold.fntdata"/><Relationship Id="rId16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2899e4338f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2899e4338f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2899e4338f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2899e4338f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28ae19ac8e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28ae19ac8e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adbc52f8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2adbc52f8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2899e4338f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2899e4338f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2adbc52f88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2adbc52f88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洪胤勛</a:t>
            </a:r>
            <a:endParaRPr/>
          </a:p>
        </p:txBody>
      </p:sp>
      <p:pic>
        <p:nvPicPr>
          <p:cNvPr id="129" name="Google Shape;12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98400" y="822063"/>
            <a:ext cx="4947200" cy="25910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Intro</a:t>
            </a:r>
            <a:endParaRPr/>
          </a:p>
        </p:txBody>
      </p:sp>
      <p:sp>
        <p:nvSpPr>
          <p:cNvPr id="136" name="Google Shape;136;p14"/>
          <p:cNvSpPr txBox="1"/>
          <p:nvPr>
            <p:ph idx="1" type="body"/>
          </p:nvPr>
        </p:nvSpPr>
        <p:spPr>
          <a:xfrm>
            <a:off x="819150" y="1609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Load testing tool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protocol supported: </a:t>
            </a:r>
            <a:r>
              <a:rPr b="1" lang="zh-TW" sz="2000"/>
              <a:t>HTTP/1.1</a:t>
            </a:r>
            <a:r>
              <a:rPr lang="zh-TW" sz="2000"/>
              <a:t>, </a:t>
            </a:r>
            <a:r>
              <a:rPr b="1" lang="zh-TW" sz="2000"/>
              <a:t>HTTP/2</a:t>
            </a:r>
            <a:r>
              <a:rPr lang="zh-TW" sz="2000"/>
              <a:t>, </a:t>
            </a:r>
            <a:r>
              <a:rPr b="1" lang="zh-TW" sz="2000"/>
              <a:t>WebSocket</a:t>
            </a:r>
            <a:r>
              <a:rPr lang="zh-TW" sz="2000"/>
              <a:t> and </a:t>
            </a:r>
            <a:r>
              <a:rPr b="1" lang="zh-TW" sz="2000"/>
              <a:t>gRPC</a:t>
            </a:r>
            <a:endParaRPr b="1"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configuration: </a:t>
            </a:r>
            <a:r>
              <a:rPr b="1" lang="zh-TW" sz="2000"/>
              <a:t>certificates</a:t>
            </a:r>
            <a:r>
              <a:rPr lang="zh-TW" sz="2000"/>
              <a:t>, </a:t>
            </a:r>
            <a:r>
              <a:rPr b="1" lang="zh-TW" sz="2000"/>
              <a:t>Cookies</a:t>
            </a:r>
            <a:endParaRPr b="1" sz="2000"/>
          </a:p>
        </p:txBody>
      </p:sp>
      <p:sp>
        <p:nvSpPr>
          <p:cNvPr id="137" name="Google Shape;137;p1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Running</a:t>
            </a:r>
            <a:endParaRPr/>
          </a:p>
        </p:txBody>
      </p:sp>
      <p:sp>
        <p:nvSpPr>
          <p:cNvPr id="143" name="Google Shape;143;p15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command option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JavaScript (不需要 Node.js)</a:t>
            </a:r>
            <a:endParaRPr sz="2000"/>
          </a:p>
        </p:txBody>
      </p:sp>
      <p:sp>
        <p:nvSpPr>
          <p:cNvPr id="144" name="Google Shape;144;p1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45" name="Google Shape;14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26837" y="3128275"/>
            <a:ext cx="3890325" cy="180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Running</a:t>
            </a:r>
            <a:endParaRPr/>
          </a:p>
        </p:txBody>
      </p:sp>
      <p:sp>
        <p:nvSpPr>
          <p:cNvPr id="151" name="Google Shape;151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virtual users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zh-TW" sz="2000"/>
              <a:t>Socket.IO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users are parallel</a:t>
            </a:r>
            <a:endParaRPr sz="2000"/>
          </a:p>
        </p:txBody>
      </p:sp>
      <p:sp>
        <p:nvSpPr>
          <p:cNvPr id="152" name="Google Shape;152;p1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Running</a:t>
            </a:r>
            <a:endParaRPr/>
          </a:p>
        </p:txBody>
      </p:sp>
      <p:sp>
        <p:nvSpPr>
          <p:cNvPr id="158" name="Google Shape;158;p17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zh-TW" sz="2000"/>
              <a:t>exported </a:t>
            </a:r>
            <a:r>
              <a:rPr b="1" lang="zh-TW" sz="2000"/>
              <a:t>default</a:t>
            </a:r>
            <a:r>
              <a:rPr lang="zh-TW" sz="2000"/>
              <a:t> function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zh-TW" sz="2000"/>
              <a:t>like C, </a:t>
            </a:r>
            <a:r>
              <a:rPr b="1" lang="zh-TW" sz="2000"/>
              <a:t>main</a:t>
            </a:r>
            <a:endParaRPr b="1" sz="2000"/>
          </a:p>
        </p:txBody>
      </p:sp>
      <p:sp>
        <p:nvSpPr>
          <p:cNvPr id="159" name="Google Shape;159;p1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60" name="Google Shape;16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0225" y="3489475"/>
            <a:ext cx="5543550" cy="144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Output</a:t>
            </a:r>
            <a:endParaRPr/>
          </a:p>
        </p:txBody>
      </p:sp>
      <p:sp>
        <p:nvSpPr>
          <p:cNvPr id="166" name="Google Shape;166;p18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167" name="Google Shape;167;p1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68" name="Google Shape;16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8825" y="1749825"/>
            <a:ext cx="3526350" cy="3187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Demo</a:t>
            </a:r>
            <a:endParaRPr/>
          </a:p>
        </p:txBody>
      </p:sp>
      <p:sp>
        <p:nvSpPr>
          <p:cNvPr id="174" name="Google Shape;174;p19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