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2014/7/29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lTiUPVmbmA" TargetMode="External"/><Relationship Id="rId2" Type="http://schemas.openxmlformats.org/officeDocument/2006/relationships/hyperlink" Target="https://www.youtube.com/watch?v=ttbbzSgG2p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Story broad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從頭到尾都是繪圖方式</a:t>
            </a:r>
            <a:endParaRPr lang="en-US" altLang="zh-TW" dirty="0" smtClean="0"/>
          </a:p>
          <a:p>
            <a:pPr lvl="1"/>
            <a:r>
              <a:rPr lang="en-US" altLang="zh-TW" dirty="0" smtClean="0">
                <a:hlinkClick r:id="rId2"/>
              </a:rPr>
              <a:t>SDN</a:t>
            </a:r>
            <a:r>
              <a:rPr lang="zh-TW" altLang="en-US" dirty="0" smtClean="0">
                <a:hlinkClick r:id="rId2"/>
              </a:rPr>
              <a:t> </a:t>
            </a:r>
            <a:r>
              <a:rPr lang="en-US" altLang="zh-TW" dirty="0" smtClean="0">
                <a:hlinkClick r:id="rId2"/>
              </a:rPr>
              <a:t>whiteboard video</a:t>
            </a:r>
            <a:endParaRPr lang="en-US" altLang="zh-TW" dirty="0" smtClean="0"/>
          </a:p>
          <a:p>
            <a:r>
              <a:rPr lang="zh-TW" altLang="en-US" dirty="0" smtClean="0"/>
              <a:t>一開始先有人介紹再搭配圖片出現</a:t>
            </a:r>
            <a:r>
              <a:rPr lang="zh-TW" altLang="en-US" dirty="0" smtClean="0"/>
              <a:t>方式</a:t>
            </a:r>
            <a:endParaRPr lang="en-US" altLang="zh-TW" dirty="0" smtClean="0"/>
          </a:p>
          <a:p>
            <a:pPr lvl="1"/>
            <a:r>
              <a:rPr lang="en-US" altLang="zh-TW" dirty="0" smtClean="0">
                <a:hlinkClick r:id="rId3"/>
              </a:rPr>
              <a:t>What is SDN</a:t>
            </a: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如螢幕大小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Story broad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 broad</dc:title>
  <dc:creator>sandra</dc:creator>
  <cp:lastModifiedBy>sandra</cp:lastModifiedBy>
  <cp:revision>1</cp:revision>
  <dcterms:created xsi:type="dcterms:W3CDTF">2014-07-29T13:07:02Z</dcterms:created>
  <dcterms:modified xsi:type="dcterms:W3CDTF">2014-07-29T13:13:31Z</dcterms:modified>
</cp:coreProperties>
</file>