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45" autoAdjust="0"/>
  </p:normalViewPr>
  <p:slideViewPr>
    <p:cSldViewPr>
      <p:cViewPr varScale="1">
        <p:scale>
          <a:sx n="90" d="100"/>
          <a:sy n="90" d="100"/>
        </p:scale>
        <p:origin x="-8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C0939-404E-4F2B-A4B6-6F9D3692FD41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6E561-35AC-42EE-ABC7-2C75054856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C63A-E99C-47CF-81FC-A2A8C9D5DBFE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2A44-68AB-4EE8-B08D-6567EC1E40DE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9308-3174-4528-9BD4-D9272EE0CEE2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C837-FC8E-431C-9A63-14F5F6285C74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A32E-32C7-4588-A74F-62661B34AE7E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2708-0A58-4F5F-8E3C-ED7C93B00559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13DC-AFFA-467B-838A-7E2F290601D3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1E55-4B00-4A78-B104-E19F0FE8298D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791D-7946-4EF6-88A0-B3C9AEF6D83D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F074-1BBD-42AF-9F3A-E055677D71DC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FC6D-B1F8-408A-80FD-51173566F52B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C1B7B-85F7-4C91-BD71-F594F38727E7}" type="datetime1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導航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Date:2013/10/16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Speaker :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Da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-Wei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Yang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標楷體" pitchFamily="65" charset="-120"/>
                <a:ea typeface="標楷體" pitchFamily="65" charset="-120"/>
              </a:rPr>
              <a:t>Arduino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擴充版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標楷體" pitchFamily="65" charset="-120"/>
                <a:ea typeface="標楷體" pitchFamily="65" charset="-120"/>
              </a:rPr>
              <a:t>GPS/GPRS/GSM Module V3.0</a:t>
            </a: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GPS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語音輸出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496"/>
            <a:ext cx="42386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標楷體" pitchFamily="65" charset="-120"/>
                <a:ea typeface="標楷體" pitchFamily="65" charset="-120"/>
              </a:rPr>
              <a:t>Raspberry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擴充版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標楷體" pitchFamily="65" charset="-120"/>
                <a:ea typeface="標楷體" pitchFamily="65" charset="-120"/>
              </a:rPr>
              <a:t>RaspBerry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 Pi </a:t>
            </a:r>
            <a:r>
              <a:rPr lang="en-US" dirty="0" err="1" smtClean="0">
                <a:latin typeface="標楷體" pitchFamily="65" charset="-120"/>
                <a:ea typeface="標楷體" pitchFamily="65" charset="-120"/>
              </a:rPr>
              <a:t>Arduino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轉板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143248"/>
            <a:ext cx="3086105" cy="25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硬體架構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357290" y="4929198"/>
            <a:ext cx="1428760" cy="642942"/>
          </a:xfrm>
          <a:prstGeom prst="roundRect">
            <a:avLst>
              <a:gd name="adj" fmla="val 1395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Arduino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357290" y="4071942"/>
            <a:ext cx="142876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3G+GPS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3357554" y="4929198"/>
            <a:ext cx="1428760" cy="642942"/>
          </a:xfrm>
          <a:prstGeom prst="roundRect">
            <a:avLst>
              <a:gd name="adj" fmla="val 139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Arduino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3357554" y="4071942"/>
            <a:ext cx="1428760" cy="6429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Module V3.0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5357818" y="4929198"/>
            <a:ext cx="2286016" cy="642942"/>
          </a:xfrm>
          <a:prstGeom prst="roundRect">
            <a:avLst>
              <a:gd name="adj" fmla="val 1395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標楷體" pitchFamily="65" charset="-120"/>
                <a:ea typeface="標楷體" pitchFamily="65" charset="-120"/>
              </a:rPr>
              <a:t>Raspberry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5357818" y="4071942"/>
            <a:ext cx="2286016" cy="642942"/>
          </a:xfrm>
          <a:prstGeom prst="roundRect">
            <a:avLst>
              <a:gd name="adj" fmla="val 1395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轉接板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5357818" y="2928934"/>
            <a:ext cx="2286016" cy="8572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Module V3.0</a:t>
            </a:r>
            <a:r>
              <a:rPr lang="zh-TW" altLang="en-US" dirty="0" smtClean="0"/>
              <a:t> </a:t>
            </a:r>
            <a:r>
              <a:rPr lang="en-US" altLang="zh-TW" dirty="0" smtClean="0"/>
              <a:t>or 3G+GPS</a:t>
            </a:r>
            <a:endParaRPr lang="zh-TW" altLang="en-US" dirty="0"/>
          </a:p>
        </p:txBody>
      </p:sp>
      <p:cxnSp>
        <p:nvCxnSpPr>
          <p:cNvPr id="14" name="直線接點 13"/>
          <p:cNvCxnSpPr>
            <a:stCxn id="10" idx="0"/>
            <a:endCxn id="11" idx="2"/>
          </p:cNvCxnSpPr>
          <p:nvPr/>
        </p:nvCxnSpPr>
        <p:spPr>
          <a:xfrm rot="5400000" flipH="1" flipV="1">
            <a:off x="6393669" y="4822041"/>
            <a:ext cx="21431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12" idx="2"/>
            <a:endCxn id="11" idx="0"/>
          </p:cNvCxnSpPr>
          <p:nvPr/>
        </p:nvCxnSpPr>
        <p:spPr>
          <a:xfrm rot="5400000">
            <a:off x="6357950" y="3929066"/>
            <a:ext cx="28575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2"/>
            <a:endCxn id="7" idx="0"/>
          </p:cNvCxnSpPr>
          <p:nvPr/>
        </p:nvCxnSpPr>
        <p:spPr>
          <a:xfrm rot="5400000">
            <a:off x="3964777" y="4822041"/>
            <a:ext cx="214314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6" idx="2"/>
            <a:endCxn id="5" idx="0"/>
          </p:cNvCxnSpPr>
          <p:nvPr/>
        </p:nvCxnSpPr>
        <p:spPr>
          <a:xfrm rot="5400000">
            <a:off x="1964513" y="4822041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領地較大的學校，可以使用這套系統，才不會造成找不到迷路和浪費時間，並且透過無線網路回傳位置資訊，可提升服務人員效率。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系統架構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導航設備功能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專利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硬體設備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硬體架構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讓初次來到校園的老師或民眾，在學校門口時，給予一個設備，這個設備能夠導航至目的地。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導航設備連接無線網路，傳送位置資訊給伺服器。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5061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906" y="3430127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系統架構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357430"/>
            <a:ext cx="43589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8372">
            <a:off x="4375537" y="3006131"/>
            <a:ext cx="1802399" cy="49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3571868" y="3429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基地台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357430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文字方塊 13"/>
          <p:cNvSpPr txBox="1"/>
          <p:nvPr/>
        </p:nvSpPr>
        <p:spPr>
          <a:xfrm>
            <a:off x="6559384" y="35730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‧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559384" y="37873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‧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559384" y="3930193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‧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273632" y="46445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導航設備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9" name="直線接點 18"/>
          <p:cNvCxnSpPr>
            <a:stCxn id="2052" idx="3"/>
            <a:endCxn id="2056" idx="1"/>
          </p:cNvCxnSpPr>
          <p:nvPr/>
        </p:nvCxnSpPr>
        <p:spPr>
          <a:xfrm flipV="1">
            <a:off x="6977076" y="2519354"/>
            <a:ext cx="595320" cy="285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3038" y="3072937"/>
            <a:ext cx="785813" cy="10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143116"/>
            <a:ext cx="57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7946" y="3215813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直線接點 28"/>
          <p:cNvCxnSpPr>
            <a:stCxn id="28" idx="3"/>
            <a:endCxn id="30" idx="1"/>
          </p:cNvCxnSpPr>
          <p:nvPr/>
        </p:nvCxnSpPr>
        <p:spPr>
          <a:xfrm flipV="1">
            <a:off x="6964196" y="3376610"/>
            <a:ext cx="608200" cy="29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3000372"/>
            <a:ext cx="57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9384" y="4287383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直線接點 32"/>
          <p:cNvCxnSpPr>
            <a:stCxn id="32" idx="3"/>
            <a:endCxn id="34" idx="1"/>
          </p:cNvCxnSpPr>
          <p:nvPr/>
        </p:nvCxnSpPr>
        <p:spPr>
          <a:xfrm flipV="1">
            <a:off x="7035634" y="4448180"/>
            <a:ext cx="536762" cy="29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4071942"/>
            <a:ext cx="57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文字方塊 43"/>
          <p:cNvSpPr txBox="1"/>
          <p:nvPr/>
        </p:nvSpPr>
        <p:spPr>
          <a:xfrm>
            <a:off x="1701600" y="40730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伺服器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6" name="直線接點 45"/>
          <p:cNvCxnSpPr>
            <a:stCxn id="2049" idx="2"/>
            <a:endCxn id="2055" idx="3"/>
          </p:cNvCxnSpPr>
          <p:nvPr/>
        </p:nvCxnSpPr>
        <p:spPr>
          <a:xfrm rot="5400000">
            <a:off x="3205442" y="2782409"/>
            <a:ext cx="152096" cy="14452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導航設備功能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GPS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GPS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座標，偵測自己位置。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語音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發出與目的地還有多少公尺或者前方路口需要左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轉等等的語音。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無線網路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(3G)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發送出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GPS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座標位置傳至伺服器。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專利搜尋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GPS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AND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校園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AND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導航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筆。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校園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AND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導航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專利申請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校園導航的服務，與透過無線網路回傳，供應給服務人員。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硬體設備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標楷體" pitchFamily="65" charset="-120"/>
                <a:ea typeface="標楷體" pitchFamily="65" charset="-120"/>
              </a:rPr>
              <a:t>Arduino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  <a:p>
            <a:endParaRPr 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dirty="0" smtClean="0">
                <a:latin typeface="標楷體" pitchFamily="65" charset="-120"/>
                <a:ea typeface="標楷體" pitchFamily="65" charset="-120"/>
              </a:rPr>
              <a:t>Raspberry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有線網路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語音輸出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b="1" dirty="0" smtClean="0"/>
          </a:p>
          <a:p>
            <a:pPr lvl="1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00174"/>
            <a:ext cx="20478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blogcdn.com/chinese.engadget.com/media/2012/07/05-31-2012dsc0213300-1338512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643314"/>
            <a:ext cx="354504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標楷體" pitchFamily="65" charset="-120"/>
                <a:ea typeface="標楷體" pitchFamily="65" charset="-120"/>
              </a:rPr>
              <a:t>Arduino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擴充版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標楷體" pitchFamily="65" charset="-120"/>
                <a:ea typeface="標楷體" pitchFamily="65" charset="-120"/>
              </a:rPr>
              <a:t>3G + GPS</a:t>
            </a: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GPS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語音輸出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57562"/>
            <a:ext cx="47083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254</Words>
  <PresentationFormat>如螢幕大小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校園導航系統</vt:lpstr>
      <vt:lpstr>Outline</vt:lpstr>
      <vt:lpstr>簡介</vt:lpstr>
      <vt:lpstr>投影片 4</vt:lpstr>
      <vt:lpstr>系統架構</vt:lpstr>
      <vt:lpstr>導航設備功能</vt:lpstr>
      <vt:lpstr>專利</vt:lpstr>
      <vt:lpstr>硬體設備</vt:lpstr>
      <vt:lpstr>Arduino擴充版</vt:lpstr>
      <vt:lpstr>Arduino擴充版</vt:lpstr>
      <vt:lpstr>Raspberry擴充版</vt:lpstr>
      <vt:lpstr>硬體架構</vt:lpstr>
      <vt:lpstr>結論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dawei</dc:creator>
  <cp:lastModifiedBy>dawei</cp:lastModifiedBy>
  <cp:revision>54</cp:revision>
  <dcterms:created xsi:type="dcterms:W3CDTF">2013-10-15T06:09:56Z</dcterms:created>
  <dcterms:modified xsi:type="dcterms:W3CDTF">2013-10-15T14:31:21Z</dcterms:modified>
</cp:coreProperties>
</file>